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30" d="100"/>
          <a:sy n="130" d="100"/>
        </p:scale>
        <p:origin x="1890" y="-7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544"/>
    </p:cViewPr>
  </p:sorterViewPr>
  <p:notesViewPr>
    <p:cSldViewPr snapToGrid="0">
      <p:cViewPr varScale="1">
        <p:scale>
          <a:sx n="47" d="100"/>
          <a:sy n="47" d="100"/>
        </p:scale>
        <p:origin x="28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2</a:t>
            </a:fld>
            <a:endParaRPr kumimoji="1" lang="ja-JP" altLang="en-US"/>
          </a:p>
        </p:txBody>
      </p:sp>
    </p:spTree>
    <p:extLst>
      <p:ext uri="{BB962C8B-B14F-4D97-AF65-F5344CB8AC3E}">
        <p14:creationId xmlns:p14="http://schemas.microsoft.com/office/powerpoint/2010/main" val="284511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7182"/>
            <a:ext cx="6881065" cy="712465"/>
            <a:chOff x="205684" y="2047413"/>
            <a:chExt cx="6881065"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777229" y="2212015"/>
              <a:ext cx="5309520" cy="526244"/>
              <a:chOff x="1777229" y="2178562"/>
              <a:chExt cx="5309520" cy="526244"/>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777229" y="2316170"/>
                <a:ext cx="5309520" cy="388636"/>
              </a:xfrm>
              <a:prstGeom prst="rect">
                <a:avLst/>
              </a:prstGeom>
              <a:noFill/>
              <a:ln>
                <a:noFill/>
              </a:ln>
            </p:spPr>
            <p:txBody>
              <a:bodyPr wrap="square" rtlCol="0">
                <a:spAutoFit/>
              </a:bodyPr>
              <a:lstStyle/>
              <a:p>
                <a:pPr>
                  <a:lnSpc>
                    <a:spcPts val="1600"/>
                  </a:lnSpc>
                </a:pPr>
                <a:r>
                  <a:rPr kumimoji="1" lang="en-US" altLang="ja-JP" sz="1600" b="1" dirty="0" smtClean="0">
                    <a:latin typeface="BIZ UDゴシック" panose="020B0400000000000000" pitchFamily="49" charset="-128"/>
                    <a:ea typeface="BIZ UDゴシック" panose="020B0400000000000000" pitchFamily="49" charset="-128"/>
                  </a:rPr>
                  <a:t>2022</a:t>
                </a:r>
                <a:r>
                  <a:rPr kumimoji="1" lang="ja-JP" altLang="en-US" sz="1600" b="1" dirty="0" smtClean="0">
                    <a:latin typeface="BIZ UDゴシック" panose="020B0400000000000000" pitchFamily="49" charset="-128"/>
                    <a:ea typeface="BIZ UDゴシック" panose="020B0400000000000000" pitchFamily="49" charset="-128"/>
                  </a:rPr>
                  <a:t>年</a:t>
                </a:r>
                <a:r>
                  <a:rPr kumimoji="1" lang="en-US" altLang="ja-JP" sz="1600" b="1" dirty="0" smtClean="0">
                    <a:latin typeface="BIZ UDゴシック" panose="020B0400000000000000" pitchFamily="49" charset="-128"/>
                    <a:ea typeface="BIZ UDゴシック" panose="020B0400000000000000" pitchFamily="49" charset="-128"/>
                  </a:rPr>
                  <a:t>7</a:t>
                </a:r>
                <a:r>
                  <a:rPr kumimoji="1" lang="ja-JP" altLang="en-US" sz="1600" b="1" dirty="0" smtClean="0">
                    <a:latin typeface="BIZ UDゴシック" panose="020B0400000000000000" pitchFamily="49" charset="-128"/>
                    <a:ea typeface="BIZ UDゴシック" panose="020B0400000000000000" pitchFamily="49" charset="-128"/>
                  </a:rPr>
                  <a:t>月</a:t>
                </a:r>
                <a:r>
                  <a:rPr kumimoji="1" lang="en-US" altLang="ja-JP" sz="1600" b="1" dirty="0" smtClean="0">
                    <a:latin typeface="BIZ UDゴシック" panose="020B0400000000000000" pitchFamily="49" charset="-128"/>
                    <a:ea typeface="BIZ UDゴシック" panose="020B0400000000000000" pitchFamily="49" charset="-128"/>
                  </a:rPr>
                  <a:t>9</a:t>
                </a:r>
                <a:r>
                  <a:rPr kumimoji="1" lang="ja-JP" altLang="en-US" sz="1600" b="1" dirty="0" smtClean="0">
                    <a:latin typeface="BIZ UDゴシック" panose="020B0400000000000000" pitchFamily="49" charset="-128"/>
                    <a:ea typeface="BIZ UDゴシック" panose="020B0400000000000000" pitchFamily="49" charset="-128"/>
                  </a:rPr>
                  <a:t>日（土）</a:t>
                </a:r>
                <a:r>
                  <a:rPr kumimoji="1" lang="ja-JP" altLang="en-US" sz="1600" b="1" dirty="0">
                    <a:latin typeface="BIZ UDゴシック" panose="020B0400000000000000" pitchFamily="49" charset="-128"/>
                    <a:ea typeface="BIZ UDゴシック" panose="020B0400000000000000" pitchFamily="49" charset="-128"/>
                  </a:rPr>
                  <a:t>　</a:t>
                </a:r>
                <a:r>
                  <a:rPr kumimoji="1" lang="en-US" altLang="ja-JP" sz="1600" b="1" dirty="0" smtClean="0">
                    <a:latin typeface="BIZ UDゴシック" panose="020B0400000000000000" pitchFamily="49" charset="-128"/>
                    <a:ea typeface="BIZ UDゴシック" panose="020B0400000000000000" pitchFamily="49" charset="-128"/>
                  </a:rPr>
                  <a:t>14</a:t>
                </a:r>
                <a:r>
                  <a:rPr kumimoji="1" lang="ja-JP" altLang="en-US" sz="1600" b="1" dirty="0" smtClean="0">
                    <a:latin typeface="BIZ UDゴシック" panose="020B0400000000000000" pitchFamily="49" charset="-128"/>
                    <a:ea typeface="BIZ UDゴシック" panose="020B0400000000000000" pitchFamily="49" charset="-128"/>
                  </a:rPr>
                  <a:t>時</a:t>
                </a:r>
                <a:r>
                  <a:rPr kumimoji="1" lang="en-US" altLang="ja-JP" sz="1600" b="1" dirty="0">
                    <a:latin typeface="BIZ UDゴシック" panose="020B0400000000000000" pitchFamily="49" charset="-128"/>
                    <a:ea typeface="BIZ UDゴシック" panose="020B0400000000000000" pitchFamily="49" charset="-128"/>
                  </a:rPr>
                  <a:t>00</a:t>
                </a:r>
                <a:r>
                  <a:rPr kumimoji="1" lang="ja-JP" altLang="en-US" sz="1600" b="1" dirty="0">
                    <a:latin typeface="BIZ UDゴシック" panose="020B0400000000000000" pitchFamily="49" charset="-128"/>
                    <a:ea typeface="BIZ UDゴシック" panose="020B0400000000000000" pitchFamily="49" charset="-128"/>
                  </a:rPr>
                  <a:t>分～</a:t>
                </a:r>
                <a:r>
                  <a:rPr kumimoji="1" lang="en-US" altLang="ja-JP" sz="1600" b="1" dirty="0" smtClean="0">
                    <a:latin typeface="BIZ UDゴシック" panose="020B0400000000000000" pitchFamily="49" charset="-128"/>
                    <a:ea typeface="BIZ UDゴシック" panose="020B0400000000000000" pitchFamily="49" charset="-128"/>
                  </a:rPr>
                  <a:t>16</a:t>
                </a:r>
                <a:r>
                  <a:rPr kumimoji="1" lang="ja-JP" altLang="en-US" sz="1600" b="1" dirty="0" smtClean="0">
                    <a:latin typeface="BIZ UDゴシック" panose="020B0400000000000000" pitchFamily="49" charset="-128"/>
                    <a:ea typeface="BIZ UDゴシック" panose="020B0400000000000000" pitchFamily="49" charset="-128"/>
                  </a:rPr>
                  <a:t>時</a:t>
                </a:r>
                <a:r>
                  <a:rPr kumimoji="1" lang="en-US" altLang="ja-JP" sz="1600" b="1" dirty="0">
                    <a:latin typeface="BIZ UDゴシック" panose="020B0400000000000000" pitchFamily="49" charset="-128"/>
                    <a:ea typeface="BIZ UDゴシック" panose="020B0400000000000000" pitchFamily="49" charset="-128"/>
                  </a:rPr>
                  <a:t>00</a:t>
                </a:r>
                <a:r>
                  <a:rPr kumimoji="1" lang="ja-JP" altLang="en-US" sz="1600" b="1" dirty="0">
                    <a:latin typeface="BIZ UDゴシック" panose="020B0400000000000000" pitchFamily="49" charset="-128"/>
                    <a:ea typeface="BIZ UDゴシック" panose="020B0400000000000000" pitchFamily="49" charset="-128"/>
                  </a:rPr>
                  <a:t>分</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6103"/>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721232" y="1551112"/>
            <a:ext cx="4932619" cy="502702"/>
          </a:xfrm>
          <a:prstGeom prst="rect">
            <a:avLst/>
          </a:prstGeom>
          <a:noFill/>
          <a:ln>
            <a:noFill/>
          </a:ln>
        </p:spPr>
        <p:txBody>
          <a:bodyPr wrap="square" rtlCol="0">
            <a:spAutoFit/>
          </a:bodyPr>
          <a:lstStyle/>
          <a:p>
            <a:pPr>
              <a:lnSpc>
                <a:spcPts val="1600"/>
              </a:lnSpc>
            </a:pPr>
            <a:r>
              <a:rPr kumimoji="1" lang="ja-JP" altLang="en-US" sz="1200" b="1" dirty="0">
                <a:latin typeface="BIZ UDゴシック" panose="020B0400000000000000" pitchFamily="49" charset="-128"/>
                <a:ea typeface="BIZ UDゴシック" panose="020B0400000000000000" pitchFamily="49" charset="-128"/>
              </a:rPr>
              <a:t>シリーズ杜の</a:t>
            </a:r>
            <a:r>
              <a:rPr kumimoji="1" lang="ja-JP" altLang="en-US" sz="1200" b="1" dirty="0" smtClean="0">
                <a:latin typeface="BIZ UDゴシック" panose="020B0400000000000000" pitchFamily="49" charset="-128"/>
                <a:ea typeface="BIZ UDゴシック" panose="020B0400000000000000" pitchFamily="49" charset="-128"/>
              </a:rPr>
              <a:t>響き</a:t>
            </a:r>
            <a:r>
              <a:rPr kumimoji="1" lang="en-US" altLang="ja-JP" sz="1200" b="1" dirty="0" smtClean="0">
                <a:latin typeface="BIZ UDゴシック" panose="020B0400000000000000" pitchFamily="49" charset="-128"/>
                <a:ea typeface="BIZ UDゴシック" panose="020B0400000000000000" pitchFamily="49" charset="-128"/>
              </a:rPr>
              <a:t>vol.46</a:t>
            </a:r>
            <a:r>
              <a:rPr kumimoji="1" lang="ja-JP" altLang="en-US" sz="1200" b="1" dirty="0">
                <a:latin typeface="BIZ UDゴシック" panose="020B0400000000000000" pitchFamily="49" charset="-128"/>
                <a:ea typeface="BIZ UDゴシック" panose="020B0400000000000000" pitchFamily="49" charset="-128"/>
              </a:rPr>
              <a:t>　</a:t>
            </a:r>
            <a:r>
              <a:rPr kumimoji="1" lang="ja-JP" altLang="en-US" sz="1200" b="1" dirty="0" smtClean="0">
                <a:latin typeface="BIZ UDゴシック" panose="020B0400000000000000" pitchFamily="49" charset="-128"/>
                <a:ea typeface="BIZ UDゴシック" panose="020B0400000000000000" pitchFamily="49" charset="-128"/>
              </a:rPr>
              <a:t>宮田 大</a:t>
            </a:r>
            <a:r>
              <a:rPr kumimoji="1" lang="en-US" altLang="ja-JP" sz="1200" b="1" dirty="0" smtClean="0">
                <a:latin typeface="BIZ UDゴシック" panose="020B0400000000000000" pitchFamily="49" charset="-128"/>
                <a:ea typeface="BIZ UDゴシック" panose="020B0400000000000000" pitchFamily="49" charset="-128"/>
              </a:rPr>
              <a:t>&amp;</a:t>
            </a:r>
            <a:r>
              <a:rPr kumimoji="1" lang="ja-JP" altLang="en-US" sz="1200" b="1" dirty="0" smtClean="0">
                <a:latin typeface="BIZ UDゴシック" panose="020B0400000000000000" pitchFamily="49" charset="-128"/>
                <a:ea typeface="BIZ UDゴシック" panose="020B0400000000000000" pitchFamily="49" charset="-128"/>
              </a:rPr>
              <a:t>福間洸太朗デュオ</a:t>
            </a:r>
            <a:r>
              <a:rPr kumimoji="1" lang="ja-JP" altLang="en-US" sz="1200" b="1" dirty="0" smtClean="0">
                <a:latin typeface="BIZ UDゴシック" panose="020B0400000000000000" pitchFamily="49" charset="-128"/>
                <a:ea typeface="BIZ UDゴシック" panose="020B0400000000000000" pitchFamily="49" charset="-128"/>
              </a:rPr>
              <a:t>・</a:t>
            </a:r>
            <a:r>
              <a:rPr kumimoji="1" lang="ja-JP" altLang="en-US" sz="1200" b="1" dirty="0">
                <a:latin typeface="BIZ UDゴシック" panose="020B0400000000000000" pitchFamily="49" charset="-128"/>
                <a:ea typeface="BIZ UDゴシック" panose="020B0400000000000000" pitchFamily="49" charset="-128"/>
              </a:rPr>
              <a:t>リサイタル</a:t>
            </a:r>
            <a:r>
              <a:rPr kumimoji="1" lang="ja-JP" altLang="en-US" sz="1200" b="1" dirty="0" smtClean="0">
                <a:latin typeface="BIZ UDゴシック" panose="020B0400000000000000" pitchFamily="49" charset="-128"/>
                <a:ea typeface="BIZ UDゴシック" panose="020B0400000000000000" pitchFamily="49" charset="-128"/>
              </a:rPr>
              <a:t>（</a:t>
            </a:r>
            <a:r>
              <a:rPr kumimoji="1" lang="en-US" altLang="ja-JP" sz="800" b="1" dirty="0">
                <a:latin typeface="BIZ UDゴシック" panose="020B0400000000000000" pitchFamily="49" charset="-128"/>
                <a:ea typeface="BIZ UDゴシック" panose="020B0400000000000000" pitchFamily="49" charset="-128"/>
              </a:rPr>
              <a:t> </a:t>
            </a:r>
            <a:r>
              <a:rPr kumimoji="1" lang="en-US" altLang="ja-JP" sz="800" b="1" dirty="0">
                <a:latin typeface="BIZ UDゴシック" panose="020B0400000000000000" pitchFamily="49" charset="-128"/>
                <a:ea typeface="BIZ UDゴシック" panose="020B0400000000000000" pitchFamily="49" charset="-128"/>
              </a:rPr>
              <a:t>https://hall-net.or.jp/02hashimoto/events/event/hibiki46-daimiyatakotarofukumaduo/</a:t>
            </a:r>
            <a:r>
              <a:rPr kumimoji="1" lang="ja-JP" altLang="en-US" sz="1200" b="1" dirty="0" smtClean="0">
                <a:latin typeface="BIZ UDゴシック" panose="020B0400000000000000" pitchFamily="49" charset="-128"/>
                <a:ea typeface="BIZ UDゴシック" panose="020B0400000000000000" pitchFamily="49" charset="-128"/>
              </a:rPr>
              <a:t>）</a:t>
            </a:r>
            <a:endParaRPr kumimoji="1" lang="en-US" altLang="ja-JP" sz="1200" b="1" dirty="0">
              <a:latin typeface="BIZ UDゴシック" panose="020B0400000000000000" pitchFamily="49" charset="-128"/>
              <a:ea typeface="BIZ UDゴシック" panose="020B0400000000000000" pitchFamily="49"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tty</a:t>
              </a:r>
              <a:endParaRPr kumimoji="1" lang="ja-JP" altLang="en-US" dirty="0"/>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554439" y="7798042"/>
              <a:ext cx="1175360"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C747C921-B22F-4FE0-A1CC-19038656E81A}"/>
              </a:ext>
            </a:extLst>
          </p:cNvPr>
          <p:cNvSpPr txBox="1"/>
          <p:nvPr/>
        </p:nvSpPr>
        <p:spPr>
          <a:xfrm>
            <a:off x="1721232" y="2064559"/>
            <a:ext cx="1745366" cy="338554"/>
          </a:xfrm>
          <a:prstGeom prst="rect">
            <a:avLst/>
          </a:prstGeom>
          <a:noFill/>
        </p:spPr>
        <p:txBody>
          <a:bodyPr wrap="square" rtlCol="0">
            <a:spAutoFit/>
          </a:bodyPr>
          <a:lstStyle/>
          <a:p>
            <a:r>
              <a:rPr kumimoji="1" lang="ja-JP" altLang="en-US" sz="1600" b="1" dirty="0" smtClean="0">
                <a:latin typeface="BIZ UDゴシック" panose="020B0400000000000000" pitchFamily="49" charset="-128"/>
                <a:ea typeface="BIZ UDゴシック" panose="020B0400000000000000" pitchFamily="49" charset="-128"/>
              </a:rPr>
              <a:t>チェロ／宮田 大</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5" name="テキスト ボックス 94">
            <a:extLst>
              <a:ext uri="{FF2B5EF4-FFF2-40B4-BE49-F238E27FC236}">
                <a16:creationId xmlns:a16="http://schemas.microsoft.com/office/drawing/2014/main" id="{47A00DC5-53B4-4FAC-B5D7-F48A909A9820}"/>
              </a:ext>
            </a:extLst>
          </p:cNvPr>
          <p:cNvSpPr txBox="1"/>
          <p:nvPr/>
        </p:nvSpPr>
        <p:spPr>
          <a:xfrm>
            <a:off x="1721232" y="4071534"/>
            <a:ext cx="5165131"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神奈川県相模原市緑区橋本</a:t>
            </a:r>
            <a:r>
              <a:rPr kumimoji="1" lang="en-US" altLang="ja-JP" sz="1600" b="1" dirty="0">
                <a:latin typeface="BIZ UDゴシック" panose="020B0400000000000000" pitchFamily="49" charset="-128"/>
                <a:ea typeface="BIZ UDゴシック" panose="020B0400000000000000" pitchFamily="49" charset="-128"/>
              </a:rPr>
              <a:t>3-28-1 </a:t>
            </a:r>
            <a:r>
              <a:rPr kumimoji="1" lang="ja-JP" altLang="en-US" sz="1600" b="1" dirty="0">
                <a:latin typeface="BIZ UDゴシック" panose="020B0400000000000000" pitchFamily="49" charset="-128"/>
                <a:ea typeface="BIZ UDゴシック" panose="020B0400000000000000" pitchFamily="49" charset="-128"/>
              </a:rPr>
              <a:t>ミウィ橋本</a:t>
            </a:r>
            <a:r>
              <a:rPr kumimoji="1" lang="en-US" altLang="ja-JP" sz="1600" b="1" dirty="0">
                <a:latin typeface="BIZ UDゴシック" panose="020B0400000000000000" pitchFamily="49" charset="-128"/>
                <a:ea typeface="BIZ UDゴシック" panose="020B0400000000000000" pitchFamily="49" charset="-128"/>
              </a:rPr>
              <a:t>7F</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6" name="テキスト ボックス 95">
            <a:extLst>
              <a:ext uri="{FF2B5EF4-FFF2-40B4-BE49-F238E27FC236}">
                <a16:creationId xmlns:a16="http://schemas.microsoft.com/office/drawing/2014/main" id="{7D94E76E-5893-44EA-964B-DC2A9415AAA5}"/>
              </a:ext>
            </a:extLst>
          </p:cNvPr>
          <p:cNvSpPr txBox="1"/>
          <p:nvPr/>
        </p:nvSpPr>
        <p:spPr>
          <a:xfrm>
            <a:off x="1721232" y="3650236"/>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杜のホールはしもと・ホール</a:t>
            </a:r>
          </a:p>
        </p:txBody>
      </p:sp>
      <p:sp>
        <p:nvSpPr>
          <p:cNvPr id="97" name="テキスト ボックス 96">
            <a:extLst>
              <a:ext uri="{FF2B5EF4-FFF2-40B4-BE49-F238E27FC236}">
                <a16:creationId xmlns:a16="http://schemas.microsoft.com/office/drawing/2014/main" id="{3B9CD5B2-0C9B-459A-A6CE-EA42CC9AB1C2}"/>
              </a:ext>
            </a:extLst>
          </p:cNvPr>
          <p:cNvSpPr txBox="1"/>
          <p:nvPr/>
        </p:nvSpPr>
        <p:spPr>
          <a:xfrm>
            <a:off x="1721232" y="4595641"/>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公益財団法人相模原市民文化財団</a:t>
            </a:r>
          </a:p>
        </p:txBody>
      </p:sp>
      <p:sp>
        <p:nvSpPr>
          <p:cNvPr id="98" name="テキスト ボックス 97">
            <a:extLst>
              <a:ext uri="{FF2B5EF4-FFF2-40B4-BE49-F238E27FC236}">
                <a16:creationId xmlns:a16="http://schemas.microsoft.com/office/drawing/2014/main" id="{05849ECD-8E23-400F-B0E5-453FBFF7D7F3}"/>
              </a:ext>
            </a:extLst>
          </p:cNvPr>
          <p:cNvSpPr txBox="1"/>
          <p:nvPr/>
        </p:nvSpPr>
        <p:spPr>
          <a:xfrm>
            <a:off x="1721232" y="5118299"/>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神奈川県相模原市南区相模大野</a:t>
            </a:r>
            <a:r>
              <a:rPr kumimoji="1" lang="en-US" altLang="ja-JP" sz="1600" b="1" dirty="0">
                <a:latin typeface="BIZ UDゴシック" panose="020B0400000000000000" pitchFamily="49" charset="-128"/>
                <a:ea typeface="BIZ UDゴシック" panose="020B0400000000000000" pitchFamily="49" charset="-128"/>
              </a:rPr>
              <a:t>4-4-1</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9" name="テキスト ボックス 98">
            <a:extLst>
              <a:ext uri="{FF2B5EF4-FFF2-40B4-BE49-F238E27FC236}">
                <a16:creationId xmlns:a16="http://schemas.microsoft.com/office/drawing/2014/main" id="{BEF5EB89-52BA-4E64-B083-C73F6321E69D}"/>
              </a:ext>
            </a:extLst>
          </p:cNvPr>
          <p:cNvSpPr txBox="1"/>
          <p:nvPr/>
        </p:nvSpPr>
        <p:spPr>
          <a:xfrm>
            <a:off x="1770132" y="5720757"/>
            <a:ext cx="1593395" cy="338554"/>
          </a:xfrm>
          <a:prstGeom prst="rect">
            <a:avLst/>
          </a:prstGeom>
          <a:noFill/>
        </p:spPr>
        <p:txBody>
          <a:bodyPr wrap="square" rtlCol="0">
            <a:spAutoFit/>
          </a:bodyPr>
          <a:lstStyle/>
          <a:p>
            <a:r>
              <a:rPr kumimoji="1" lang="en-US" altLang="ja-JP" sz="1600" b="1" dirty="0">
                <a:latin typeface="BIZ UDゴシック" panose="020B0400000000000000" pitchFamily="49" charset="-128"/>
                <a:ea typeface="BIZ UDゴシック" panose="020B0400000000000000" pitchFamily="49" charset="-128"/>
              </a:rPr>
              <a:t>042-775-3811</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0" name="テキスト ボックス 99">
            <a:extLst>
              <a:ext uri="{FF2B5EF4-FFF2-40B4-BE49-F238E27FC236}">
                <a16:creationId xmlns:a16="http://schemas.microsoft.com/office/drawing/2014/main" id="{38B606E7-1665-481E-85F2-FAF7222B2B7D}"/>
              </a:ext>
            </a:extLst>
          </p:cNvPr>
          <p:cNvSpPr txBox="1"/>
          <p:nvPr/>
        </p:nvSpPr>
        <p:spPr>
          <a:xfrm>
            <a:off x="4102898" y="5720442"/>
            <a:ext cx="2147134" cy="338554"/>
          </a:xfrm>
          <a:prstGeom prst="rect">
            <a:avLst/>
          </a:prstGeom>
          <a:noFill/>
        </p:spPr>
        <p:txBody>
          <a:bodyPr wrap="square" rtlCol="0">
            <a:spAutoFit/>
          </a:bodyPr>
          <a:lstStyle/>
          <a:p>
            <a:r>
              <a:rPr kumimoji="1" lang="en-US" altLang="ja-JP" sz="1600" b="1" dirty="0">
                <a:latin typeface="BIZ UDゴシック" panose="020B0400000000000000" pitchFamily="49" charset="-128"/>
                <a:ea typeface="BIZ UDゴシック" panose="020B0400000000000000" pitchFamily="49" charset="-128"/>
              </a:rPr>
              <a:t>mori@hall-net.or.jp</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1" name="テキスト ボックス 100">
            <a:extLst>
              <a:ext uri="{FF2B5EF4-FFF2-40B4-BE49-F238E27FC236}">
                <a16:creationId xmlns:a16="http://schemas.microsoft.com/office/drawing/2014/main" id="{6C58F036-9BB1-47C9-8A6F-791E016EC117}"/>
              </a:ext>
            </a:extLst>
          </p:cNvPr>
          <p:cNvSpPr txBox="1"/>
          <p:nvPr/>
        </p:nvSpPr>
        <p:spPr>
          <a:xfrm>
            <a:off x="1778741" y="617146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2" name="テキスト ボックス 101">
            <a:extLst>
              <a:ext uri="{FF2B5EF4-FFF2-40B4-BE49-F238E27FC236}">
                <a16:creationId xmlns:a16="http://schemas.microsoft.com/office/drawing/2014/main" id="{A1697705-1991-4677-89AE-63C0FE978A69}"/>
              </a:ext>
            </a:extLst>
          </p:cNvPr>
          <p:cNvSpPr txBox="1"/>
          <p:nvPr/>
        </p:nvSpPr>
        <p:spPr>
          <a:xfrm>
            <a:off x="3927559" y="621841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3" name="テキスト ボックス 102">
            <a:extLst>
              <a:ext uri="{FF2B5EF4-FFF2-40B4-BE49-F238E27FC236}">
                <a16:creationId xmlns:a16="http://schemas.microsoft.com/office/drawing/2014/main" id="{8046723D-35A5-48F8-B8F2-C32CA185B84A}"/>
              </a:ext>
            </a:extLst>
          </p:cNvPr>
          <p:cNvSpPr txBox="1"/>
          <p:nvPr/>
        </p:nvSpPr>
        <p:spPr>
          <a:xfrm>
            <a:off x="3913395" y="7535449"/>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5" name="テキスト ボックス 104">
            <a:extLst>
              <a:ext uri="{FF2B5EF4-FFF2-40B4-BE49-F238E27FC236}">
                <a16:creationId xmlns:a16="http://schemas.microsoft.com/office/drawing/2014/main" id="{039DD9E4-C439-43B6-B641-DB275DAA32CC}"/>
              </a:ext>
            </a:extLst>
          </p:cNvPr>
          <p:cNvSpPr txBox="1"/>
          <p:nvPr/>
        </p:nvSpPr>
        <p:spPr>
          <a:xfrm>
            <a:off x="3103220" y="10942547"/>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6" name="テキスト ボックス 105">
            <a:extLst>
              <a:ext uri="{FF2B5EF4-FFF2-40B4-BE49-F238E27FC236}">
                <a16:creationId xmlns:a16="http://schemas.microsoft.com/office/drawing/2014/main" id="{8925BEE0-7544-459C-B4C1-5FC58AC4AF0E}"/>
              </a:ext>
            </a:extLst>
          </p:cNvPr>
          <p:cNvSpPr txBox="1"/>
          <p:nvPr/>
        </p:nvSpPr>
        <p:spPr>
          <a:xfrm>
            <a:off x="1721232" y="7979838"/>
            <a:ext cx="534288" cy="338554"/>
          </a:xfrm>
          <a:prstGeom prst="rect">
            <a:avLst/>
          </a:prstGeom>
          <a:noFill/>
        </p:spPr>
        <p:txBody>
          <a:bodyPr wrap="square" rtlCol="0">
            <a:spAutoFit/>
          </a:bodyPr>
          <a:lstStyle/>
          <a:p>
            <a:r>
              <a:rPr kumimoji="1" lang="en-US" altLang="ja-JP" sz="1600" b="1" dirty="0" smtClean="0">
                <a:latin typeface="BIZ UDゴシック" panose="020B0400000000000000" pitchFamily="49" charset="-128"/>
                <a:ea typeface="BIZ UDゴシック" panose="020B0400000000000000" pitchFamily="49" charset="-128"/>
              </a:rPr>
              <a:t>539</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7" name="テキスト ボックス 106">
            <a:extLst>
              <a:ext uri="{FF2B5EF4-FFF2-40B4-BE49-F238E27FC236}">
                <a16:creationId xmlns:a16="http://schemas.microsoft.com/office/drawing/2014/main" id="{C747C921-B22F-4FE0-A1CC-19038656E81A}"/>
              </a:ext>
            </a:extLst>
          </p:cNvPr>
          <p:cNvSpPr txBox="1"/>
          <p:nvPr/>
        </p:nvSpPr>
        <p:spPr>
          <a:xfrm>
            <a:off x="1736771" y="2475143"/>
            <a:ext cx="2115750"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ピアノ</a:t>
            </a:r>
            <a:r>
              <a:rPr kumimoji="1" lang="ja-JP" altLang="en-US" sz="1600" b="1" dirty="0" smtClean="0">
                <a:latin typeface="BIZ UDゴシック" panose="020B0400000000000000" pitchFamily="49" charset="-128"/>
                <a:ea typeface="BIZ UDゴシック" panose="020B0400000000000000" pitchFamily="49" charset="-128"/>
              </a:rPr>
              <a:t>／福間洸太朗</a:t>
            </a:r>
            <a:endParaRPr kumimoji="1" lang="ja-JP" altLang="en-US"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a:extLst>
              <a:ext uri="{FF2B5EF4-FFF2-40B4-BE49-F238E27FC236}">
                <a16:creationId xmlns:a16="http://schemas.microsoft.com/office/drawing/2014/main" id="{78D1DABB-BEF7-4700-B9FE-4774281727E7}"/>
              </a:ext>
            </a:extLst>
          </p:cNvPr>
          <p:cNvSpPr txBox="1"/>
          <p:nvPr/>
        </p:nvSpPr>
        <p:spPr>
          <a:xfrm>
            <a:off x="1861536" y="354077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5" name="テキスト ボックス 44">
            <a:extLst>
              <a:ext uri="{FF2B5EF4-FFF2-40B4-BE49-F238E27FC236}">
                <a16:creationId xmlns:a16="http://schemas.microsoft.com/office/drawing/2014/main" id="{1D2ACF4B-1162-4701-BDE3-7A1D2DE7CFF4}"/>
              </a:ext>
            </a:extLst>
          </p:cNvPr>
          <p:cNvSpPr txBox="1"/>
          <p:nvPr/>
        </p:nvSpPr>
        <p:spPr>
          <a:xfrm>
            <a:off x="1867886" y="5395399"/>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7FC0B723-435B-43A6-9719-3544748DDD72}"/>
              </a:ext>
            </a:extLst>
          </p:cNvPr>
          <p:cNvSpPr txBox="1"/>
          <p:nvPr/>
        </p:nvSpPr>
        <p:spPr>
          <a:xfrm>
            <a:off x="1867886" y="6193204"/>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grpSp>
        <p:nvGrpSpPr>
          <p:cNvPr id="49" name="グループ化 48">
            <a:extLst>
              <a:ext uri="{FF2B5EF4-FFF2-40B4-BE49-F238E27FC236}">
                <a16:creationId xmlns:a16="http://schemas.microsoft.com/office/drawing/2014/main" id="{A959ED24-534C-47C8-A76E-2BE2281A4EB8}"/>
              </a:ext>
            </a:extLst>
          </p:cNvPr>
          <p:cNvGrpSpPr/>
          <p:nvPr/>
        </p:nvGrpSpPr>
        <p:grpSpPr>
          <a:xfrm>
            <a:off x="290460" y="6797208"/>
            <a:ext cx="6387284" cy="888278"/>
            <a:chOff x="290460" y="2666472"/>
            <a:chExt cx="6387284" cy="888278"/>
          </a:xfrm>
        </p:grpSpPr>
        <p:sp>
          <p:nvSpPr>
            <p:cNvPr id="50" name="角丸四角形 63">
              <a:extLst>
                <a:ext uri="{FF2B5EF4-FFF2-40B4-BE49-F238E27FC236}">
                  <a16:creationId xmlns:a16="http://schemas.microsoft.com/office/drawing/2014/main" id="{C08F045D-271C-4D6E-812B-DEE2C9089F8D}"/>
                </a:ext>
              </a:extLst>
            </p:cNvPr>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角丸四角形 64">
              <a:extLst>
                <a:ext uri="{FF2B5EF4-FFF2-40B4-BE49-F238E27FC236}">
                  <a16:creationId xmlns:a16="http://schemas.microsoft.com/office/drawing/2014/main" id="{1814A742-C3D1-4F47-9900-4EEA14AC5DC7}"/>
                </a:ext>
              </a:extLst>
            </p:cNvPr>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59" name="正方形/長方形 58">
              <a:extLst>
                <a:ext uri="{FF2B5EF4-FFF2-40B4-BE49-F238E27FC236}">
                  <a16:creationId xmlns:a16="http://schemas.microsoft.com/office/drawing/2014/main" id="{45D6CCB0-CD8B-4CE1-9DF8-C7604B40F860}"/>
                </a:ext>
              </a:extLst>
            </p:cNvPr>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0" name="テキスト ボックス 59">
              <a:extLst>
                <a:ext uri="{FF2B5EF4-FFF2-40B4-BE49-F238E27FC236}">
                  <a16:creationId xmlns:a16="http://schemas.microsoft.com/office/drawing/2014/main" id="{3DC160AD-E27C-4F09-818F-2A84830E37EF}"/>
                </a:ext>
              </a:extLst>
            </p:cNvPr>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sp>
        <p:nvSpPr>
          <p:cNvPr id="62" name="テキスト ボックス 61">
            <a:extLst>
              <a:ext uri="{FF2B5EF4-FFF2-40B4-BE49-F238E27FC236}">
                <a16:creationId xmlns:a16="http://schemas.microsoft.com/office/drawing/2014/main" id="{8AFB88AF-111B-4254-B06E-EAF1F27F383D}"/>
              </a:ext>
            </a:extLst>
          </p:cNvPr>
          <p:cNvSpPr txBox="1"/>
          <p:nvPr/>
        </p:nvSpPr>
        <p:spPr>
          <a:xfrm>
            <a:off x="1861536" y="707219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3" name="テキスト ボックス 62">
            <a:extLst>
              <a:ext uri="{FF2B5EF4-FFF2-40B4-BE49-F238E27FC236}">
                <a16:creationId xmlns:a16="http://schemas.microsoft.com/office/drawing/2014/main" id="{BFE3C1AE-BC61-4454-885F-CEEC06173909}"/>
              </a:ext>
            </a:extLst>
          </p:cNvPr>
          <p:cNvSpPr txBox="1"/>
          <p:nvPr/>
        </p:nvSpPr>
        <p:spPr>
          <a:xfrm>
            <a:off x="1867886" y="797865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7" name="テキスト ボックス 66">
            <a:extLst>
              <a:ext uri="{FF2B5EF4-FFF2-40B4-BE49-F238E27FC236}">
                <a16:creationId xmlns:a16="http://schemas.microsoft.com/office/drawing/2014/main" id="{D5C0DB8C-9C19-49E3-99F7-169C59410495}"/>
              </a:ext>
            </a:extLst>
          </p:cNvPr>
          <p:cNvSpPr txBox="1"/>
          <p:nvPr/>
        </p:nvSpPr>
        <p:spPr>
          <a:xfrm>
            <a:off x="1861536" y="850465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9" name="テキスト ボックス 68">
            <a:extLst>
              <a:ext uri="{FF2B5EF4-FFF2-40B4-BE49-F238E27FC236}">
                <a16:creationId xmlns:a16="http://schemas.microsoft.com/office/drawing/2014/main" id="{621EDE4B-70F7-489F-BBAC-F296C6C46887}"/>
              </a:ext>
            </a:extLst>
          </p:cNvPr>
          <p:cNvSpPr txBox="1"/>
          <p:nvPr/>
        </p:nvSpPr>
        <p:spPr>
          <a:xfrm>
            <a:off x="1864004" y="910208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428"/>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99338A4C-9C24-4138-A3B2-B4F5718EA7EF}"/>
              </a:ext>
            </a:extLst>
          </p:cNvPr>
          <p:cNvSpPr txBox="1"/>
          <p:nvPr/>
        </p:nvSpPr>
        <p:spPr>
          <a:xfrm>
            <a:off x="1848910" y="8860261"/>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7" name="テキスト ボックス 46">
            <a:extLst>
              <a:ext uri="{FF2B5EF4-FFF2-40B4-BE49-F238E27FC236}">
                <a16:creationId xmlns:a16="http://schemas.microsoft.com/office/drawing/2014/main" id="{25413C70-7CCB-4FCC-BC75-02DC44261AFA}"/>
              </a:ext>
            </a:extLst>
          </p:cNvPr>
          <p:cNvSpPr txBox="1"/>
          <p:nvPr/>
        </p:nvSpPr>
        <p:spPr>
          <a:xfrm>
            <a:off x="1848910" y="810193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8" name="テキスト ボックス 47">
            <a:extLst>
              <a:ext uri="{FF2B5EF4-FFF2-40B4-BE49-F238E27FC236}">
                <a16:creationId xmlns:a16="http://schemas.microsoft.com/office/drawing/2014/main" id="{FD1CDE94-3DD2-4041-BC99-0145ECD01357}"/>
              </a:ext>
            </a:extLst>
          </p:cNvPr>
          <p:cNvSpPr txBox="1"/>
          <p:nvPr/>
        </p:nvSpPr>
        <p:spPr>
          <a:xfrm>
            <a:off x="1848910" y="747570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51" name="テキスト ボックス 50">
            <a:extLst>
              <a:ext uri="{FF2B5EF4-FFF2-40B4-BE49-F238E27FC236}">
                <a16:creationId xmlns:a16="http://schemas.microsoft.com/office/drawing/2014/main" id="{18F08952-3C5D-4899-9D26-34F40D2EFFC3}"/>
              </a:ext>
            </a:extLst>
          </p:cNvPr>
          <p:cNvSpPr txBox="1"/>
          <p:nvPr/>
        </p:nvSpPr>
        <p:spPr>
          <a:xfrm>
            <a:off x="1821793" y="664602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grpSp>
        <p:nvGrpSpPr>
          <p:cNvPr id="52" name="グループ化 51">
            <a:extLst>
              <a:ext uri="{FF2B5EF4-FFF2-40B4-BE49-F238E27FC236}">
                <a16:creationId xmlns:a16="http://schemas.microsoft.com/office/drawing/2014/main" id="{D373F148-3B9C-4D5A-B738-BF2E8562DF59}"/>
              </a:ext>
            </a:extLst>
          </p:cNvPr>
          <p:cNvGrpSpPr/>
          <p:nvPr/>
        </p:nvGrpSpPr>
        <p:grpSpPr>
          <a:xfrm>
            <a:off x="273399" y="5123667"/>
            <a:ext cx="6411203" cy="2154038"/>
            <a:chOff x="290460" y="2313174"/>
            <a:chExt cx="6411203" cy="2154038"/>
          </a:xfrm>
        </p:grpSpPr>
        <p:sp>
          <p:nvSpPr>
            <p:cNvPr id="53" name="角丸四角形 94">
              <a:extLst>
                <a:ext uri="{FF2B5EF4-FFF2-40B4-BE49-F238E27FC236}">
                  <a16:creationId xmlns:a16="http://schemas.microsoft.com/office/drawing/2014/main" id="{21A63541-661F-4EDA-8E7B-5182178EB542}"/>
                </a:ext>
              </a:extLst>
            </p:cNvPr>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4" name="角丸四角形 95">
              <a:extLst>
                <a:ext uri="{FF2B5EF4-FFF2-40B4-BE49-F238E27FC236}">
                  <a16:creationId xmlns:a16="http://schemas.microsoft.com/office/drawing/2014/main" id="{84AE6E6A-6256-460A-802A-348E39BA396A}"/>
                </a:ext>
              </a:extLst>
            </p:cNvPr>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55" name="正方形/長方形 54">
              <a:extLst>
                <a:ext uri="{FF2B5EF4-FFF2-40B4-BE49-F238E27FC236}">
                  <a16:creationId xmlns:a16="http://schemas.microsoft.com/office/drawing/2014/main" id="{6AFB3F53-10B9-46F7-BF42-149F04B1128F}"/>
                </a:ext>
              </a:extLst>
            </p:cNvPr>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6" name="テキスト ボックス 55">
              <a:extLst>
                <a:ext uri="{FF2B5EF4-FFF2-40B4-BE49-F238E27FC236}">
                  <a16:creationId xmlns:a16="http://schemas.microsoft.com/office/drawing/2014/main" id="{8EE119D9-C3FC-4E37-BC05-87C1567F6A98}"/>
                </a:ext>
              </a:extLst>
            </p:cNvPr>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57" name="正方形/長方形 56">
              <a:extLst>
                <a:ext uri="{FF2B5EF4-FFF2-40B4-BE49-F238E27FC236}">
                  <a16:creationId xmlns:a16="http://schemas.microsoft.com/office/drawing/2014/main" id="{67F80E58-9981-44E8-B3B5-9ACBD992016C}"/>
                </a:ext>
              </a:extLst>
            </p:cNvPr>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9" name="正方形/長方形 58">
              <a:extLst>
                <a:ext uri="{FF2B5EF4-FFF2-40B4-BE49-F238E27FC236}">
                  <a16:creationId xmlns:a16="http://schemas.microsoft.com/office/drawing/2014/main" id="{832CB873-2895-4298-8B5B-E3513EB12D35}"/>
                </a:ext>
              </a:extLst>
            </p:cNvPr>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0" name="テキスト ボックス 59">
              <a:extLst>
                <a:ext uri="{FF2B5EF4-FFF2-40B4-BE49-F238E27FC236}">
                  <a16:creationId xmlns:a16="http://schemas.microsoft.com/office/drawing/2014/main" id="{5EF253E8-7DF3-40DE-9966-B96A5BFCFFB2}"/>
                </a:ext>
              </a:extLst>
            </p:cNvPr>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61" name="テキスト ボックス 60">
              <a:extLst>
                <a:ext uri="{FF2B5EF4-FFF2-40B4-BE49-F238E27FC236}">
                  <a16:creationId xmlns:a16="http://schemas.microsoft.com/office/drawing/2014/main" id="{AB88430C-0CEC-4702-95C2-B0F66E12F00E}"/>
                </a:ext>
              </a:extLst>
            </p:cNvPr>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64" name="テキスト ボックス 63">
            <a:extLst>
              <a:ext uri="{FF2B5EF4-FFF2-40B4-BE49-F238E27FC236}">
                <a16:creationId xmlns:a16="http://schemas.microsoft.com/office/drawing/2014/main" id="{B7E26703-C9E6-4DE4-9AED-F32F15EC72FE}"/>
              </a:ext>
            </a:extLst>
          </p:cNvPr>
          <p:cNvSpPr txBox="1"/>
          <p:nvPr/>
        </p:nvSpPr>
        <p:spPr>
          <a:xfrm>
            <a:off x="1848910" y="6645784"/>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5" name="テキスト ボックス 64">
            <a:extLst>
              <a:ext uri="{FF2B5EF4-FFF2-40B4-BE49-F238E27FC236}">
                <a16:creationId xmlns:a16="http://schemas.microsoft.com/office/drawing/2014/main" id="{E5DBD963-526C-4A7F-8FFD-3E31B11F26B4}"/>
              </a:ext>
            </a:extLst>
          </p:cNvPr>
          <p:cNvSpPr txBox="1"/>
          <p:nvPr/>
        </p:nvSpPr>
        <p:spPr>
          <a:xfrm>
            <a:off x="1848910" y="6000766"/>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91" name="テキスト ボックス 90">
            <a:extLst>
              <a:ext uri="{FF2B5EF4-FFF2-40B4-BE49-F238E27FC236}">
                <a16:creationId xmlns:a16="http://schemas.microsoft.com/office/drawing/2014/main" id="{DED819CD-42DF-4CCC-A027-9E87ED075881}"/>
              </a:ext>
            </a:extLst>
          </p:cNvPr>
          <p:cNvSpPr txBox="1"/>
          <p:nvPr/>
        </p:nvSpPr>
        <p:spPr>
          <a:xfrm>
            <a:off x="1848910" y="535052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93" name="テキスト ボックス 92">
            <a:extLst>
              <a:ext uri="{FF2B5EF4-FFF2-40B4-BE49-F238E27FC236}">
                <a16:creationId xmlns:a16="http://schemas.microsoft.com/office/drawing/2014/main" id="{A592DFA9-5A0D-46F7-947C-B2078D5B5A09}"/>
              </a:ext>
            </a:extLst>
          </p:cNvPr>
          <p:cNvSpPr txBox="1"/>
          <p:nvPr/>
        </p:nvSpPr>
        <p:spPr>
          <a:xfrm>
            <a:off x="1848910" y="4409215"/>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5" name="テキスト ボックス 104">
            <a:extLst>
              <a:ext uri="{FF2B5EF4-FFF2-40B4-BE49-F238E27FC236}">
                <a16:creationId xmlns:a16="http://schemas.microsoft.com/office/drawing/2014/main" id="{6AE921C8-8326-4933-8E4D-023E0FE0ED6A}"/>
              </a:ext>
            </a:extLst>
          </p:cNvPr>
          <p:cNvSpPr txBox="1"/>
          <p:nvPr/>
        </p:nvSpPr>
        <p:spPr>
          <a:xfrm>
            <a:off x="1848910" y="374589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6" name="テキスト ボックス 105">
            <a:extLst>
              <a:ext uri="{FF2B5EF4-FFF2-40B4-BE49-F238E27FC236}">
                <a16:creationId xmlns:a16="http://schemas.microsoft.com/office/drawing/2014/main" id="{4B9EFD9E-7FDA-458C-BDE8-19C4A6F52097}"/>
              </a:ext>
            </a:extLst>
          </p:cNvPr>
          <p:cNvSpPr txBox="1"/>
          <p:nvPr/>
        </p:nvSpPr>
        <p:spPr>
          <a:xfrm>
            <a:off x="1859965" y="3201862"/>
            <a:ext cx="34126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7" name="テキスト ボックス 106">
            <a:extLst>
              <a:ext uri="{FF2B5EF4-FFF2-40B4-BE49-F238E27FC236}">
                <a16:creationId xmlns:a16="http://schemas.microsoft.com/office/drawing/2014/main" id="{0E2BC2EA-EC11-415A-A84F-9E157CBC0D3A}"/>
              </a:ext>
            </a:extLst>
          </p:cNvPr>
          <p:cNvSpPr txBox="1"/>
          <p:nvPr/>
        </p:nvSpPr>
        <p:spPr>
          <a:xfrm>
            <a:off x="1848910" y="2807521"/>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4378</TotalTime>
  <Words>1254</Words>
  <Application>Microsoft Office PowerPoint</Application>
  <PresentationFormat>A4 210 x 297 mm</PresentationFormat>
  <Paragraphs>129</Paragraphs>
  <Slides>3</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BIZ UDゴシック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Administrator</cp:lastModifiedBy>
  <cp:revision>581</cp:revision>
  <cp:lastPrinted>2021-11-05T07:30:46Z</cp:lastPrinted>
  <dcterms:created xsi:type="dcterms:W3CDTF">2021-06-21T06:44:25Z</dcterms:created>
  <dcterms:modified xsi:type="dcterms:W3CDTF">2022-07-08T01:44:35Z</dcterms:modified>
</cp:coreProperties>
</file>