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p:scale>
          <a:sx n="100" d="100"/>
          <a:sy n="100" d="100"/>
        </p:scale>
        <p:origin x="2520"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544"/>
    </p:cViewPr>
  </p:sorterViewPr>
  <p:notesViewPr>
    <p:cSldViewPr snapToGrid="0">
      <p:cViewPr varScale="1">
        <p:scale>
          <a:sx n="47" d="100"/>
          <a:sy n="47" d="100"/>
        </p:scale>
        <p:origin x="280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2022/3/3</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873ED3B-0596-4534-9716-11E4B25DEC5F}" type="slidenum">
              <a:rPr kumimoji="1" lang="ja-JP" altLang="en-US" smtClean="0"/>
              <a:t>2</a:t>
            </a:fld>
            <a:endParaRPr kumimoji="1" lang="ja-JP" altLang="en-US"/>
          </a:p>
        </p:txBody>
      </p:sp>
    </p:spTree>
    <p:extLst>
      <p:ext uri="{BB962C8B-B14F-4D97-AF65-F5344CB8AC3E}">
        <p14:creationId xmlns:p14="http://schemas.microsoft.com/office/powerpoint/2010/main" val="2845118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2022/3/3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2022/3/3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2022/3/3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2022/3/3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a:latin typeface="メイリオ" panose="020B0604030504040204" pitchFamily="50" charset="-128"/>
                  <a:ea typeface="メイリオ" panose="020B0604030504040204" pitchFamily="50" charset="-128"/>
                </a:rPr>
                <a:t>本項目では、チェックリストを記入する前に、イベントの情報をご登録ください。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47182"/>
            <a:ext cx="6881065" cy="712465"/>
            <a:chOff x="205684" y="2047413"/>
            <a:chExt cx="6881065"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777229" y="2212015"/>
              <a:ext cx="5309520" cy="526244"/>
              <a:chOff x="1777229" y="2178562"/>
              <a:chExt cx="5309520" cy="526244"/>
            </a:xfrm>
          </p:grpSpPr>
          <p:sp>
            <p:nvSpPr>
              <p:cNvPr id="62" name="テキスト ボックス 61"/>
              <p:cNvSpPr txBox="1"/>
              <p:nvPr/>
            </p:nvSpPr>
            <p:spPr>
              <a:xfrm>
                <a:off x="2205905"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178562"/>
                <a:ext cx="1204792" cy="375680"/>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1777229" y="2316170"/>
                <a:ext cx="5309520" cy="388636"/>
              </a:xfrm>
              <a:prstGeom prst="rect">
                <a:avLst/>
              </a:prstGeom>
              <a:noFill/>
              <a:ln>
                <a:noFill/>
              </a:ln>
            </p:spPr>
            <p:txBody>
              <a:bodyPr wrap="square" rtlCol="0">
                <a:spAutoFit/>
              </a:bodyPr>
              <a:lstStyle/>
              <a:p>
                <a:pPr>
                  <a:lnSpc>
                    <a:spcPts val="1600"/>
                  </a:lnSpc>
                </a:pPr>
                <a:r>
                  <a:rPr kumimoji="1" lang="en-US" altLang="ja-JP" sz="1600" b="1" dirty="0" smtClean="0">
                    <a:latin typeface="BIZ UDゴシック" panose="020B0400000000000000" pitchFamily="49" charset="-128"/>
                    <a:ea typeface="BIZ UDゴシック" panose="020B0400000000000000" pitchFamily="49" charset="-128"/>
                  </a:rPr>
                  <a:t>2022</a:t>
                </a:r>
                <a:r>
                  <a:rPr kumimoji="1" lang="ja-JP" altLang="en-US" sz="1600" b="1" dirty="0" smtClean="0">
                    <a:latin typeface="BIZ UDゴシック" panose="020B0400000000000000" pitchFamily="49" charset="-128"/>
                    <a:ea typeface="BIZ UDゴシック" panose="020B0400000000000000" pitchFamily="49" charset="-128"/>
                  </a:rPr>
                  <a:t>年</a:t>
                </a:r>
                <a:r>
                  <a:rPr kumimoji="1" lang="en-US" altLang="ja-JP" sz="1600" b="1" dirty="0" smtClean="0">
                    <a:latin typeface="BIZ UDゴシック" panose="020B0400000000000000" pitchFamily="49" charset="-128"/>
                    <a:ea typeface="BIZ UDゴシック" panose="020B0400000000000000" pitchFamily="49" charset="-128"/>
                  </a:rPr>
                  <a:t>3</a:t>
                </a:r>
                <a:r>
                  <a:rPr kumimoji="1" lang="ja-JP" altLang="en-US" sz="1600" b="1" dirty="0" smtClean="0">
                    <a:latin typeface="BIZ UDゴシック" panose="020B0400000000000000" pitchFamily="49" charset="-128"/>
                    <a:ea typeface="BIZ UDゴシック" panose="020B0400000000000000" pitchFamily="49" charset="-128"/>
                  </a:rPr>
                  <a:t>月</a:t>
                </a:r>
                <a:r>
                  <a:rPr kumimoji="1" lang="en-US" altLang="ja-JP" sz="1600" b="1" dirty="0" smtClean="0">
                    <a:latin typeface="BIZ UDゴシック" panose="020B0400000000000000" pitchFamily="49" charset="-128"/>
                    <a:ea typeface="BIZ UDゴシック" panose="020B0400000000000000" pitchFamily="49" charset="-128"/>
                  </a:rPr>
                  <a:t>5</a:t>
                </a:r>
                <a:r>
                  <a:rPr kumimoji="1" lang="ja-JP" altLang="en-US" sz="1600" b="1" dirty="0" smtClean="0">
                    <a:latin typeface="BIZ UDゴシック" panose="020B0400000000000000" pitchFamily="49" charset="-128"/>
                    <a:ea typeface="BIZ UDゴシック" panose="020B0400000000000000" pitchFamily="49" charset="-128"/>
                  </a:rPr>
                  <a:t>日</a:t>
                </a:r>
                <a:r>
                  <a:rPr kumimoji="1" lang="ja-JP" altLang="en-US" sz="1600" b="1" dirty="0">
                    <a:latin typeface="BIZ UDゴシック" panose="020B0400000000000000" pitchFamily="49" charset="-128"/>
                    <a:ea typeface="BIZ UDゴシック" panose="020B0400000000000000" pitchFamily="49" charset="-128"/>
                  </a:rPr>
                  <a:t>　</a:t>
                </a:r>
                <a:r>
                  <a:rPr kumimoji="1" lang="en-US" altLang="ja-JP" sz="1600" b="1" dirty="0" smtClean="0">
                    <a:latin typeface="BIZ UDゴシック" panose="020B0400000000000000" pitchFamily="49" charset="-128"/>
                    <a:ea typeface="BIZ UDゴシック" panose="020B0400000000000000" pitchFamily="49" charset="-128"/>
                  </a:rPr>
                  <a:t>14</a:t>
                </a:r>
                <a:r>
                  <a:rPr kumimoji="1" lang="ja-JP" altLang="en-US" sz="1600" b="1" dirty="0" smtClean="0">
                    <a:latin typeface="BIZ UDゴシック" panose="020B0400000000000000" pitchFamily="49" charset="-128"/>
                    <a:ea typeface="BIZ UDゴシック" panose="020B0400000000000000" pitchFamily="49" charset="-128"/>
                  </a:rPr>
                  <a:t>時</a:t>
                </a:r>
                <a:r>
                  <a:rPr kumimoji="1" lang="en-US" altLang="ja-JP" sz="1600" b="1" dirty="0">
                    <a:latin typeface="BIZ UDゴシック" panose="020B0400000000000000" pitchFamily="49" charset="-128"/>
                    <a:ea typeface="BIZ UDゴシック" panose="020B0400000000000000" pitchFamily="49" charset="-128"/>
                  </a:rPr>
                  <a:t>00</a:t>
                </a:r>
                <a:r>
                  <a:rPr kumimoji="1" lang="ja-JP" altLang="en-US" sz="1600" b="1" dirty="0">
                    <a:latin typeface="BIZ UDゴシック" panose="020B0400000000000000" pitchFamily="49" charset="-128"/>
                    <a:ea typeface="BIZ UDゴシック" panose="020B0400000000000000" pitchFamily="49" charset="-128"/>
                  </a:rPr>
                  <a:t>分～</a:t>
                </a:r>
                <a:r>
                  <a:rPr kumimoji="1" lang="en-US" altLang="ja-JP" sz="1600" b="1" dirty="0" smtClean="0">
                    <a:latin typeface="BIZ UDゴシック" panose="020B0400000000000000" pitchFamily="49" charset="-128"/>
                    <a:ea typeface="BIZ UDゴシック" panose="020B0400000000000000" pitchFamily="49" charset="-128"/>
                  </a:rPr>
                  <a:t>16</a:t>
                </a:r>
                <a:r>
                  <a:rPr kumimoji="1" lang="ja-JP" altLang="en-US" sz="1600" b="1" dirty="0" smtClean="0">
                    <a:latin typeface="BIZ UDゴシック" panose="020B0400000000000000" pitchFamily="49" charset="-128"/>
                    <a:ea typeface="BIZ UDゴシック" panose="020B0400000000000000" pitchFamily="49" charset="-128"/>
                  </a:rPr>
                  <a:t>時</a:t>
                </a:r>
                <a:r>
                  <a:rPr kumimoji="1" lang="en-US" altLang="ja-JP" sz="1600" b="1" dirty="0">
                    <a:latin typeface="BIZ UDゴシック" panose="020B0400000000000000" pitchFamily="49" charset="-128"/>
                    <a:ea typeface="BIZ UDゴシック" panose="020B0400000000000000" pitchFamily="49" charset="-128"/>
                  </a:rPr>
                  <a:t>00</a:t>
                </a:r>
                <a:r>
                  <a:rPr kumimoji="1" lang="ja-JP" altLang="en-US" sz="1600" b="1" dirty="0">
                    <a:latin typeface="BIZ UDゴシック" panose="020B0400000000000000" pitchFamily="49" charset="-128"/>
                    <a:ea typeface="BIZ UDゴシック" panose="020B0400000000000000" pitchFamily="49" charset="-128"/>
                  </a:rPr>
                  <a:t>分</a:t>
                </a:r>
                <a:endParaRPr kumimoji="1" lang="en-US" altLang="ja-JP" sz="1600" b="1" dirty="0">
                  <a:latin typeface="BIZ UDゴシック" panose="020B0400000000000000" pitchFamily="49" charset="-128"/>
                  <a:ea typeface="BIZ UDゴシック" panose="020B0400000000000000" pitchFamily="49" charset="-128"/>
                </a:endParaRPr>
              </a:p>
            </p:txBody>
          </p:sp>
          <p:sp>
            <p:nvSpPr>
              <p:cNvPr id="79" name="テキスト ボックス 78"/>
              <p:cNvSpPr txBox="1"/>
              <p:nvPr/>
            </p:nvSpPr>
            <p:spPr>
              <a:xfrm>
                <a:off x="5471515"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180208" y="2016103"/>
            <a:ext cx="6508953" cy="802590"/>
            <a:chOff x="205683" y="6601509"/>
            <a:chExt cx="6508953" cy="802590"/>
          </a:xfrm>
        </p:grpSpPr>
        <p:grpSp>
          <p:nvGrpSpPr>
            <p:cNvPr id="110" name="グループ化 109"/>
            <p:cNvGrpSpPr/>
            <p:nvPr/>
          </p:nvGrpSpPr>
          <p:grpSpPr>
            <a:xfrm>
              <a:off x="205683" y="6601509"/>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15"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9" name="グループ化 118"/>
          <p:cNvGrpSpPr/>
          <p:nvPr/>
        </p:nvGrpSpPr>
        <p:grpSpPr>
          <a:xfrm>
            <a:off x="16600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grpSp>
        <p:nvGrpSpPr>
          <p:cNvPr id="125" name="グループ化 124"/>
          <p:cNvGrpSpPr/>
          <p:nvPr/>
        </p:nvGrpSpPr>
        <p:grpSpPr>
          <a:xfrm>
            <a:off x="166000" y="5549224"/>
            <a:ext cx="6416095" cy="479641"/>
            <a:chOff x="205683" y="9242148"/>
            <a:chExt cx="6416095" cy="559771"/>
          </a:xfrm>
        </p:grpSpPr>
        <p:grpSp>
          <p:nvGrpSpPr>
            <p:cNvPr id="126" name="グループ化 125"/>
            <p:cNvGrpSpPr/>
            <p:nvPr/>
          </p:nvGrpSpPr>
          <p:grpSpPr>
            <a:xfrm>
              <a:off x="205683" y="9242148"/>
              <a:ext cx="6416095" cy="559771"/>
              <a:chOff x="185556" y="3399045"/>
              <a:chExt cx="6416095" cy="588221"/>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p>
        </p:txBody>
      </p:sp>
      <p:grpSp>
        <p:nvGrpSpPr>
          <p:cNvPr id="84" name="グループ化 83"/>
          <p:cNvGrpSpPr/>
          <p:nvPr/>
        </p:nvGrpSpPr>
        <p:grpSpPr>
          <a:xfrm>
            <a:off x="200868" y="8398361"/>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latin typeface="メイリオ" panose="020B0604030504040204" pitchFamily="50" charset="-128"/>
                <a:ea typeface="メイリオ" panose="020B0604030504040204" pitchFamily="50" charset="-128"/>
              </a:rPr>
              <a:t>別紙１</a:t>
            </a:r>
          </a:p>
        </p:txBody>
      </p:sp>
      <p:grpSp>
        <p:nvGrpSpPr>
          <p:cNvPr id="142" name="グループ化 141"/>
          <p:cNvGrpSpPr/>
          <p:nvPr/>
        </p:nvGrpSpPr>
        <p:grpSpPr>
          <a:xfrm>
            <a:off x="17260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イベント名</a:t>
              </a: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46" name="テキスト ボックス 145"/>
          <p:cNvSpPr txBox="1"/>
          <p:nvPr/>
        </p:nvSpPr>
        <p:spPr>
          <a:xfrm>
            <a:off x="1721232" y="1551112"/>
            <a:ext cx="4932619" cy="502702"/>
          </a:xfrm>
          <a:prstGeom prst="rect">
            <a:avLst/>
          </a:prstGeom>
          <a:noFill/>
          <a:ln>
            <a:noFill/>
          </a:ln>
        </p:spPr>
        <p:txBody>
          <a:bodyPr wrap="square" rtlCol="0">
            <a:spAutoFit/>
          </a:bodyPr>
          <a:lstStyle/>
          <a:p>
            <a:pPr>
              <a:lnSpc>
                <a:spcPts val="1600"/>
              </a:lnSpc>
            </a:pPr>
            <a:r>
              <a:rPr kumimoji="1" lang="ja-JP" altLang="en-US" sz="1200" b="1" dirty="0">
                <a:latin typeface="BIZ UDゴシック" panose="020B0400000000000000" pitchFamily="49" charset="-128"/>
                <a:ea typeface="BIZ UDゴシック" panose="020B0400000000000000" pitchFamily="49" charset="-128"/>
              </a:rPr>
              <a:t>シリーズ杜の響き特別公演　小山実稚恵ピアノ・リサイタル</a:t>
            </a:r>
            <a:r>
              <a:rPr kumimoji="1" lang="ja-JP" altLang="en-US" sz="1200" b="1" dirty="0" smtClean="0">
                <a:latin typeface="BIZ UDゴシック" panose="020B0400000000000000" pitchFamily="49" charset="-128"/>
                <a:ea typeface="BIZ UDゴシック" panose="020B0400000000000000" pitchFamily="49" charset="-128"/>
              </a:rPr>
              <a:t>（</a:t>
            </a:r>
            <a:r>
              <a:rPr kumimoji="1" lang="en-US" altLang="ja-JP" sz="800" b="1" dirty="0">
                <a:latin typeface="BIZ UDゴシック" panose="020B0400000000000000" pitchFamily="49" charset="-128"/>
                <a:ea typeface="BIZ UDゴシック" panose="020B0400000000000000" pitchFamily="49" charset="-128"/>
              </a:rPr>
              <a:t> http://hall-net.or.jp/02hashimoto/events/event/koyamamichiepianorecital/</a:t>
            </a:r>
            <a:r>
              <a:rPr kumimoji="1" lang="ja-JP" altLang="en-US" sz="1200" b="1" dirty="0" smtClean="0">
                <a:latin typeface="BIZ UDゴシック" panose="020B0400000000000000" pitchFamily="49" charset="-128"/>
                <a:ea typeface="BIZ UDゴシック" panose="020B0400000000000000" pitchFamily="49" charset="-128"/>
              </a:rPr>
              <a:t>）</a:t>
            </a:r>
            <a:endParaRPr kumimoji="1" lang="en-US" altLang="ja-JP" sz="1200" b="1" dirty="0">
              <a:latin typeface="BIZ UDゴシック" panose="020B0400000000000000" pitchFamily="49" charset="-128"/>
              <a:ea typeface="BIZ UDゴシック" panose="020B0400000000000000" pitchFamily="49" charset="-128"/>
            </a:endParaRPr>
          </a:p>
        </p:txBody>
      </p:sp>
      <p:grpSp>
        <p:nvGrpSpPr>
          <p:cNvPr id="148" name="グループ化 147"/>
          <p:cNvGrpSpPr/>
          <p:nvPr/>
        </p:nvGrpSpPr>
        <p:grpSpPr>
          <a:xfrm>
            <a:off x="172600" y="3599321"/>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1" name="グループ化 150"/>
          <p:cNvGrpSpPr/>
          <p:nvPr/>
        </p:nvGrpSpPr>
        <p:grpSpPr>
          <a:xfrm>
            <a:off x="172600"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4" name="グループ化 153"/>
          <p:cNvGrpSpPr/>
          <p:nvPr/>
        </p:nvGrpSpPr>
        <p:grpSpPr>
          <a:xfrm>
            <a:off x="168641" y="6069711"/>
            <a:ext cx="6716572"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sp>
          <p:nvSpPr>
            <p:cNvPr id="159"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82558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t>tty</a:t>
              </a:r>
              <a:endParaRPr kumimoji="1" lang="ja-JP" altLang="en-US" dirty="0"/>
            </a:p>
          </p:txBody>
        </p:sp>
        <p:cxnSp>
          <p:nvCxnSpPr>
            <p:cNvPr id="161" name="直線コネクタ 160"/>
            <p:cNvCxnSpPr>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180208" y="7490104"/>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4" name="テキスト ボックス 173"/>
            <p:cNvSpPr txBox="1"/>
            <p:nvPr/>
          </p:nvSpPr>
          <p:spPr>
            <a:xfrm>
              <a:off x="2156602" y="7379171"/>
              <a:ext cx="1733689"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収容定員あり　　　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1554439" y="7798042"/>
              <a:ext cx="1175360"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　　</a:t>
              </a:r>
              <a:r>
                <a:rPr kumimoji="1" lang="ja-JP" altLang="en-US" sz="1200" b="1" dirty="0">
                  <a:latin typeface="メイリオ" panose="020B0604030504040204" pitchFamily="50" charset="-128"/>
                  <a:ea typeface="メイリオ" panose="020B0604030504040204" pitchFamily="50" charset="-128"/>
                </a:rPr>
                <a:t>　　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89" name="正方形/長方形 88"/>
          <p:cNvSpPr/>
          <p:nvPr/>
        </p:nvSpPr>
        <p:spPr>
          <a:xfrm>
            <a:off x="1822235" y="7583204"/>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正方形/長方形 89"/>
          <p:cNvSpPr/>
          <p:nvPr/>
        </p:nvSpPr>
        <p:spPr>
          <a:xfrm>
            <a:off x="3962450" y="7590417"/>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テキスト ボックス 90"/>
          <p:cNvSpPr txBox="1"/>
          <p:nvPr/>
        </p:nvSpPr>
        <p:spPr>
          <a:xfrm>
            <a:off x="4322609" y="7601597"/>
            <a:ext cx="1733689"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収容定員なし　　　</a:t>
            </a:r>
            <a:endParaRPr kumimoji="1" lang="en-US" altLang="ja-JP" sz="1200" b="1"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C747C921-B22F-4FE0-A1CC-19038656E81A}"/>
              </a:ext>
            </a:extLst>
          </p:cNvPr>
          <p:cNvSpPr txBox="1"/>
          <p:nvPr/>
        </p:nvSpPr>
        <p:spPr>
          <a:xfrm>
            <a:off x="1721232" y="2064559"/>
            <a:ext cx="1745366" cy="338554"/>
          </a:xfrm>
          <a:prstGeom prst="rect">
            <a:avLst/>
          </a:prstGeom>
          <a:noFill/>
        </p:spPr>
        <p:txBody>
          <a:bodyPr wrap="square" rtlCol="0">
            <a:spAutoFit/>
          </a:bodyPr>
          <a:lstStyle/>
          <a:p>
            <a:r>
              <a:rPr kumimoji="1" lang="ja-JP" altLang="en-US" sz="1600" b="1" dirty="0" smtClean="0">
                <a:latin typeface="BIZ UDゴシック" panose="020B0400000000000000" pitchFamily="49" charset="-128"/>
                <a:ea typeface="BIZ UDゴシック" panose="020B0400000000000000" pitchFamily="49" charset="-128"/>
              </a:rPr>
              <a:t>小山実稚恵</a:t>
            </a:r>
            <a:endParaRPr kumimoji="1" lang="ja-JP" altLang="en-US" sz="1600" b="1" dirty="0">
              <a:latin typeface="BIZ UDゴシック" panose="020B0400000000000000" pitchFamily="49" charset="-128"/>
              <a:ea typeface="BIZ UDゴシック" panose="020B0400000000000000" pitchFamily="49" charset="-128"/>
            </a:endParaRPr>
          </a:p>
        </p:txBody>
      </p:sp>
      <p:sp>
        <p:nvSpPr>
          <p:cNvPr id="95" name="テキスト ボックス 94">
            <a:extLst>
              <a:ext uri="{FF2B5EF4-FFF2-40B4-BE49-F238E27FC236}">
                <a16:creationId xmlns:a16="http://schemas.microsoft.com/office/drawing/2014/main" id="{47A00DC5-53B4-4FAC-B5D7-F48A909A9820}"/>
              </a:ext>
            </a:extLst>
          </p:cNvPr>
          <p:cNvSpPr txBox="1"/>
          <p:nvPr/>
        </p:nvSpPr>
        <p:spPr>
          <a:xfrm>
            <a:off x="1721232" y="4071534"/>
            <a:ext cx="5165131" cy="338554"/>
          </a:xfrm>
          <a:prstGeom prst="rect">
            <a:avLst/>
          </a:prstGeom>
          <a:noFill/>
        </p:spPr>
        <p:txBody>
          <a:bodyPr wrap="square" rtlCol="0">
            <a:spAutoFit/>
          </a:bodyPr>
          <a:lstStyle/>
          <a:p>
            <a:r>
              <a:rPr kumimoji="1" lang="ja-JP" altLang="en-US" sz="1600" b="1" dirty="0">
                <a:latin typeface="BIZ UDゴシック" panose="020B0400000000000000" pitchFamily="49" charset="-128"/>
                <a:ea typeface="BIZ UDゴシック" panose="020B0400000000000000" pitchFamily="49" charset="-128"/>
              </a:rPr>
              <a:t>神奈川県相模原市緑区橋本</a:t>
            </a:r>
            <a:r>
              <a:rPr kumimoji="1" lang="en-US" altLang="ja-JP" sz="1600" b="1" dirty="0">
                <a:latin typeface="BIZ UDゴシック" panose="020B0400000000000000" pitchFamily="49" charset="-128"/>
                <a:ea typeface="BIZ UDゴシック" panose="020B0400000000000000" pitchFamily="49" charset="-128"/>
              </a:rPr>
              <a:t>3-28-1 </a:t>
            </a:r>
            <a:r>
              <a:rPr kumimoji="1" lang="ja-JP" altLang="en-US" sz="1600" b="1" dirty="0">
                <a:latin typeface="BIZ UDゴシック" panose="020B0400000000000000" pitchFamily="49" charset="-128"/>
                <a:ea typeface="BIZ UDゴシック" panose="020B0400000000000000" pitchFamily="49" charset="-128"/>
              </a:rPr>
              <a:t>ミウィ橋本</a:t>
            </a:r>
            <a:r>
              <a:rPr kumimoji="1" lang="en-US" altLang="ja-JP" sz="1600" b="1" dirty="0">
                <a:latin typeface="BIZ UDゴシック" panose="020B0400000000000000" pitchFamily="49" charset="-128"/>
                <a:ea typeface="BIZ UDゴシック" panose="020B0400000000000000" pitchFamily="49" charset="-128"/>
              </a:rPr>
              <a:t>7F</a:t>
            </a:r>
            <a:endParaRPr kumimoji="1" lang="ja-JP" altLang="en-US" sz="1600" b="1" dirty="0">
              <a:latin typeface="BIZ UDゴシック" panose="020B0400000000000000" pitchFamily="49" charset="-128"/>
              <a:ea typeface="BIZ UDゴシック" panose="020B0400000000000000" pitchFamily="49" charset="-128"/>
            </a:endParaRPr>
          </a:p>
        </p:txBody>
      </p:sp>
      <p:sp>
        <p:nvSpPr>
          <p:cNvPr id="96" name="テキスト ボックス 95">
            <a:extLst>
              <a:ext uri="{FF2B5EF4-FFF2-40B4-BE49-F238E27FC236}">
                <a16:creationId xmlns:a16="http://schemas.microsoft.com/office/drawing/2014/main" id="{7D94E76E-5893-44EA-964B-DC2A9415AAA5}"/>
              </a:ext>
            </a:extLst>
          </p:cNvPr>
          <p:cNvSpPr txBox="1"/>
          <p:nvPr/>
        </p:nvSpPr>
        <p:spPr>
          <a:xfrm>
            <a:off x="1721232" y="3650236"/>
            <a:ext cx="3693609" cy="338554"/>
          </a:xfrm>
          <a:prstGeom prst="rect">
            <a:avLst/>
          </a:prstGeom>
          <a:noFill/>
        </p:spPr>
        <p:txBody>
          <a:bodyPr wrap="square" rtlCol="0">
            <a:spAutoFit/>
          </a:bodyPr>
          <a:lstStyle/>
          <a:p>
            <a:r>
              <a:rPr kumimoji="1" lang="ja-JP" altLang="en-US" sz="1600" b="1" dirty="0">
                <a:latin typeface="BIZ UDゴシック" panose="020B0400000000000000" pitchFamily="49" charset="-128"/>
                <a:ea typeface="BIZ UDゴシック" panose="020B0400000000000000" pitchFamily="49" charset="-128"/>
              </a:rPr>
              <a:t>杜のホールはしもと・ホール</a:t>
            </a:r>
          </a:p>
        </p:txBody>
      </p:sp>
      <p:sp>
        <p:nvSpPr>
          <p:cNvPr id="97" name="テキスト ボックス 96">
            <a:extLst>
              <a:ext uri="{FF2B5EF4-FFF2-40B4-BE49-F238E27FC236}">
                <a16:creationId xmlns:a16="http://schemas.microsoft.com/office/drawing/2014/main" id="{3B9CD5B2-0C9B-459A-A6CE-EA42CC9AB1C2}"/>
              </a:ext>
            </a:extLst>
          </p:cNvPr>
          <p:cNvSpPr txBox="1"/>
          <p:nvPr/>
        </p:nvSpPr>
        <p:spPr>
          <a:xfrm>
            <a:off x="1721232" y="4595641"/>
            <a:ext cx="3693609" cy="338554"/>
          </a:xfrm>
          <a:prstGeom prst="rect">
            <a:avLst/>
          </a:prstGeom>
          <a:noFill/>
        </p:spPr>
        <p:txBody>
          <a:bodyPr wrap="square" rtlCol="0">
            <a:spAutoFit/>
          </a:bodyPr>
          <a:lstStyle/>
          <a:p>
            <a:r>
              <a:rPr kumimoji="1" lang="ja-JP" altLang="en-US" sz="1600" b="1" dirty="0">
                <a:latin typeface="BIZ UDゴシック" panose="020B0400000000000000" pitchFamily="49" charset="-128"/>
                <a:ea typeface="BIZ UDゴシック" panose="020B0400000000000000" pitchFamily="49" charset="-128"/>
              </a:rPr>
              <a:t>公益財団法人相模原市民文化財団</a:t>
            </a:r>
          </a:p>
        </p:txBody>
      </p:sp>
      <p:sp>
        <p:nvSpPr>
          <p:cNvPr id="98" name="テキスト ボックス 97">
            <a:extLst>
              <a:ext uri="{FF2B5EF4-FFF2-40B4-BE49-F238E27FC236}">
                <a16:creationId xmlns:a16="http://schemas.microsoft.com/office/drawing/2014/main" id="{05849ECD-8E23-400F-B0E5-453FBFF7D7F3}"/>
              </a:ext>
            </a:extLst>
          </p:cNvPr>
          <p:cNvSpPr txBox="1"/>
          <p:nvPr/>
        </p:nvSpPr>
        <p:spPr>
          <a:xfrm>
            <a:off x="1721232" y="5118299"/>
            <a:ext cx="3693609" cy="338554"/>
          </a:xfrm>
          <a:prstGeom prst="rect">
            <a:avLst/>
          </a:prstGeom>
          <a:noFill/>
        </p:spPr>
        <p:txBody>
          <a:bodyPr wrap="square" rtlCol="0">
            <a:spAutoFit/>
          </a:bodyPr>
          <a:lstStyle/>
          <a:p>
            <a:r>
              <a:rPr kumimoji="1" lang="ja-JP" altLang="en-US" sz="1600" b="1" dirty="0">
                <a:latin typeface="BIZ UDゴシック" panose="020B0400000000000000" pitchFamily="49" charset="-128"/>
                <a:ea typeface="BIZ UDゴシック" panose="020B0400000000000000" pitchFamily="49" charset="-128"/>
              </a:rPr>
              <a:t>神奈川県相模原市南区相模大野</a:t>
            </a:r>
            <a:r>
              <a:rPr kumimoji="1" lang="en-US" altLang="ja-JP" sz="1600" b="1" dirty="0">
                <a:latin typeface="BIZ UDゴシック" panose="020B0400000000000000" pitchFamily="49" charset="-128"/>
                <a:ea typeface="BIZ UDゴシック" panose="020B0400000000000000" pitchFamily="49" charset="-128"/>
              </a:rPr>
              <a:t>4-4-1</a:t>
            </a:r>
            <a:endParaRPr kumimoji="1" lang="ja-JP" altLang="en-US" sz="1600" b="1" dirty="0">
              <a:latin typeface="BIZ UDゴシック" panose="020B0400000000000000" pitchFamily="49" charset="-128"/>
              <a:ea typeface="BIZ UDゴシック" panose="020B0400000000000000" pitchFamily="49" charset="-128"/>
            </a:endParaRPr>
          </a:p>
        </p:txBody>
      </p:sp>
      <p:sp>
        <p:nvSpPr>
          <p:cNvPr id="99" name="テキスト ボックス 98">
            <a:extLst>
              <a:ext uri="{FF2B5EF4-FFF2-40B4-BE49-F238E27FC236}">
                <a16:creationId xmlns:a16="http://schemas.microsoft.com/office/drawing/2014/main" id="{BEF5EB89-52BA-4E64-B083-C73F6321E69D}"/>
              </a:ext>
            </a:extLst>
          </p:cNvPr>
          <p:cNvSpPr txBox="1"/>
          <p:nvPr/>
        </p:nvSpPr>
        <p:spPr>
          <a:xfrm>
            <a:off x="1770132" y="5720757"/>
            <a:ext cx="1593395" cy="338554"/>
          </a:xfrm>
          <a:prstGeom prst="rect">
            <a:avLst/>
          </a:prstGeom>
          <a:noFill/>
        </p:spPr>
        <p:txBody>
          <a:bodyPr wrap="square" rtlCol="0">
            <a:spAutoFit/>
          </a:bodyPr>
          <a:lstStyle/>
          <a:p>
            <a:r>
              <a:rPr kumimoji="1" lang="en-US" altLang="ja-JP" sz="1600" b="1" dirty="0">
                <a:latin typeface="BIZ UDゴシック" panose="020B0400000000000000" pitchFamily="49" charset="-128"/>
                <a:ea typeface="BIZ UDゴシック" panose="020B0400000000000000" pitchFamily="49" charset="-128"/>
              </a:rPr>
              <a:t>042-775-3811</a:t>
            </a:r>
            <a:endParaRPr kumimoji="1" lang="ja-JP" altLang="en-US" sz="1600" b="1" dirty="0">
              <a:latin typeface="BIZ UDゴシック" panose="020B0400000000000000" pitchFamily="49" charset="-128"/>
              <a:ea typeface="BIZ UDゴシック" panose="020B0400000000000000" pitchFamily="49" charset="-128"/>
            </a:endParaRPr>
          </a:p>
        </p:txBody>
      </p:sp>
      <p:sp>
        <p:nvSpPr>
          <p:cNvPr id="100" name="テキスト ボックス 99">
            <a:extLst>
              <a:ext uri="{FF2B5EF4-FFF2-40B4-BE49-F238E27FC236}">
                <a16:creationId xmlns:a16="http://schemas.microsoft.com/office/drawing/2014/main" id="{38B606E7-1665-481E-85F2-FAF7222B2B7D}"/>
              </a:ext>
            </a:extLst>
          </p:cNvPr>
          <p:cNvSpPr txBox="1"/>
          <p:nvPr/>
        </p:nvSpPr>
        <p:spPr>
          <a:xfrm>
            <a:off x="4102898" y="5720442"/>
            <a:ext cx="2147134" cy="338554"/>
          </a:xfrm>
          <a:prstGeom prst="rect">
            <a:avLst/>
          </a:prstGeom>
          <a:noFill/>
        </p:spPr>
        <p:txBody>
          <a:bodyPr wrap="square" rtlCol="0">
            <a:spAutoFit/>
          </a:bodyPr>
          <a:lstStyle/>
          <a:p>
            <a:r>
              <a:rPr kumimoji="1" lang="en-US" altLang="ja-JP" sz="1600" b="1" dirty="0">
                <a:latin typeface="BIZ UDゴシック" panose="020B0400000000000000" pitchFamily="49" charset="-128"/>
                <a:ea typeface="BIZ UDゴシック" panose="020B0400000000000000" pitchFamily="49" charset="-128"/>
              </a:rPr>
              <a:t>mori@hall-net.or.jp</a:t>
            </a:r>
            <a:endParaRPr kumimoji="1" lang="ja-JP" altLang="en-US" sz="1600" b="1" dirty="0">
              <a:latin typeface="BIZ UDゴシック" panose="020B0400000000000000" pitchFamily="49" charset="-128"/>
              <a:ea typeface="BIZ UDゴシック" panose="020B0400000000000000" pitchFamily="49" charset="-128"/>
            </a:endParaRPr>
          </a:p>
        </p:txBody>
      </p:sp>
      <p:sp>
        <p:nvSpPr>
          <p:cNvPr id="101" name="テキスト ボックス 100">
            <a:extLst>
              <a:ext uri="{FF2B5EF4-FFF2-40B4-BE49-F238E27FC236}">
                <a16:creationId xmlns:a16="http://schemas.microsoft.com/office/drawing/2014/main" id="{6C58F036-9BB1-47C9-8A6F-791E016EC117}"/>
              </a:ext>
            </a:extLst>
          </p:cNvPr>
          <p:cNvSpPr txBox="1"/>
          <p:nvPr/>
        </p:nvSpPr>
        <p:spPr>
          <a:xfrm>
            <a:off x="1778741" y="6171460"/>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102" name="テキスト ボックス 101">
            <a:extLst>
              <a:ext uri="{FF2B5EF4-FFF2-40B4-BE49-F238E27FC236}">
                <a16:creationId xmlns:a16="http://schemas.microsoft.com/office/drawing/2014/main" id="{A1697705-1991-4677-89AE-63C0FE978A69}"/>
              </a:ext>
            </a:extLst>
          </p:cNvPr>
          <p:cNvSpPr txBox="1"/>
          <p:nvPr/>
        </p:nvSpPr>
        <p:spPr>
          <a:xfrm>
            <a:off x="3927559" y="6218418"/>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103" name="テキスト ボックス 102">
            <a:extLst>
              <a:ext uri="{FF2B5EF4-FFF2-40B4-BE49-F238E27FC236}">
                <a16:creationId xmlns:a16="http://schemas.microsoft.com/office/drawing/2014/main" id="{8046723D-35A5-48F8-B8F2-C32CA185B84A}"/>
              </a:ext>
            </a:extLst>
          </p:cNvPr>
          <p:cNvSpPr txBox="1"/>
          <p:nvPr/>
        </p:nvSpPr>
        <p:spPr>
          <a:xfrm>
            <a:off x="3913395" y="7535449"/>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105" name="テキスト ボックス 104">
            <a:extLst>
              <a:ext uri="{FF2B5EF4-FFF2-40B4-BE49-F238E27FC236}">
                <a16:creationId xmlns:a16="http://schemas.microsoft.com/office/drawing/2014/main" id="{039DD9E4-C439-43B6-B641-DB275DAA32CC}"/>
              </a:ext>
            </a:extLst>
          </p:cNvPr>
          <p:cNvSpPr txBox="1"/>
          <p:nvPr/>
        </p:nvSpPr>
        <p:spPr>
          <a:xfrm>
            <a:off x="3103220" y="10942547"/>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106" name="テキスト ボックス 105">
            <a:extLst>
              <a:ext uri="{FF2B5EF4-FFF2-40B4-BE49-F238E27FC236}">
                <a16:creationId xmlns:a16="http://schemas.microsoft.com/office/drawing/2014/main" id="{8925BEE0-7544-459C-B4C1-5FC58AC4AF0E}"/>
              </a:ext>
            </a:extLst>
          </p:cNvPr>
          <p:cNvSpPr txBox="1"/>
          <p:nvPr/>
        </p:nvSpPr>
        <p:spPr>
          <a:xfrm>
            <a:off x="1721232" y="7979838"/>
            <a:ext cx="534288" cy="338554"/>
          </a:xfrm>
          <a:prstGeom prst="rect">
            <a:avLst/>
          </a:prstGeom>
          <a:noFill/>
        </p:spPr>
        <p:txBody>
          <a:bodyPr wrap="square" rtlCol="0">
            <a:spAutoFit/>
          </a:bodyPr>
          <a:lstStyle/>
          <a:p>
            <a:r>
              <a:rPr kumimoji="1" lang="en-US" altLang="ja-JP" sz="1600" b="1" dirty="0" smtClean="0">
                <a:latin typeface="BIZ UDゴシック" panose="020B0400000000000000" pitchFamily="49" charset="-128"/>
                <a:ea typeface="BIZ UDゴシック" panose="020B0400000000000000" pitchFamily="49" charset="-128"/>
              </a:rPr>
              <a:t>539</a:t>
            </a:r>
            <a:endParaRPr kumimoji="1" lang="ja-JP" altLang="en-US" sz="1600" b="1"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89819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大声なしの場合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）大声の定義を「観客等が、①通常よりも大きな声量で、②反復・継続的に声を発すること」とする。</a:t>
              </a: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④来場者間の密集回避</a:t>
              </a: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大声ありの場合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「大声なしの場合」の「大声」を「常時大声を出す行為」と読み替える。</a:t>
            </a:r>
            <a:endParaRPr kumimoji="1" lang="en-US" altLang="ja-JP" sz="1600" b="1" dirty="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4" name="テキスト ボックス 43">
            <a:extLst>
              <a:ext uri="{FF2B5EF4-FFF2-40B4-BE49-F238E27FC236}">
                <a16:creationId xmlns:a16="http://schemas.microsoft.com/office/drawing/2014/main" id="{78D1DABB-BEF7-4700-B9FE-4774281727E7}"/>
              </a:ext>
            </a:extLst>
          </p:cNvPr>
          <p:cNvSpPr txBox="1"/>
          <p:nvPr/>
        </p:nvSpPr>
        <p:spPr>
          <a:xfrm>
            <a:off x="1861536" y="3540778"/>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45" name="テキスト ボックス 44">
            <a:extLst>
              <a:ext uri="{FF2B5EF4-FFF2-40B4-BE49-F238E27FC236}">
                <a16:creationId xmlns:a16="http://schemas.microsoft.com/office/drawing/2014/main" id="{1D2ACF4B-1162-4701-BDE3-7A1D2DE7CFF4}"/>
              </a:ext>
            </a:extLst>
          </p:cNvPr>
          <p:cNvSpPr txBox="1"/>
          <p:nvPr/>
        </p:nvSpPr>
        <p:spPr>
          <a:xfrm>
            <a:off x="1867886" y="5395399"/>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46" name="テキスト ボックス 45">
            <a:extLst>
              <a:ext uri="{FF2B5EF4-FFF2-40B4-BE49-F238E27FC236}">
                <a16:creationId xmlns:a16="http://schemas.microsoft.com/office/drawing/2014/main" id="{7FC0B723-435B-43A6-9719-3544748DDD72}"/>
              </a:ext>
            </a:extLst>
          </p:cNvPr>
          <p:cNvSpPr txBox="1"/>
          <p:nvPr/>
        </p:nvSpPr>
        <p:spPr>
          <a:xfrm>
            <a:off x="1867886" y="6193204"/>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grpSp>
        <p:nvGrpSpPr>
          <p:cNvPr id="49" name="グループ化 48">
            <a:extLst>
              <a:ext uri="{FF2B5EF4-FFF2-40B4-BE49-F238E27FC236}">
                <a16:creationId xmlns:a16="http://schemas.microsoft.com/office/drawing/2014/main" id="{A959ED24-534C-47C8-A76E-2BE2281A4EB8}"/>
              </a:ext>
            </a:extLst>
          </p:cNvPr>
          <p:cNvGrpSpPr/>
          <p:nvPr/>
        </p:nvGrpSpPr>
        <p:grpSpPr>
          <a:xfrm>
            <a:off x="290460" y="6797208"/>
            <a:ext cx="6387284" cy="888278"/>
            <a:chOff x="290460" y="2666472"/>
            <a:chExt cx="6387284" cy="888278"/>
          </a:xfrm>
        </p:grpSpPr>
        <p:sp>
          <p:nvSpPr>
            <p:cNvPr id="50" name="角丸四角形 63">
              <a:extLst>
                <a:ext uri="{FF2B5EF4-FFF2-40B4-BE49-F238E27FC236}">
                  <a16:creationId xmlns:a16="http://schemas.microsoft.com/office/drawing/2014/main" id="{C08F045D-271C-4D6E-812B-DEE2C9089F8D}"/>
                </a:ext>
              </a:extLst>
            </p:cNvPr>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角丸四角形 64">
              <a:extLst>
                <a:ext uri="{FF2B5EF4-FFF2-40B4-BE49-F238E27FC236}">
                  <a16:creationId xmlns:a16="http://schemas.microsoft.com/office/drawing/2014/main" id="{1814A742-C3D1-4F47-9900-4EEA14AC5DC7}"/>
                </a:ext>
              </a:extLst>
            </p:cNvPr>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59" name="正方形/長方形 58">
              <a:extLst>
                <a:ext uri="{FF2B5EF4-FFF2-40B4-BE49-F238E27FC236}">
                  <a16:creationId xmlns:a16="http://schemas.microsoft.com/office/drawing/2014/main" id="{45D6CCB0-CD8B-4CE1-9DF8-C7604B40F860}"/>
                </a:ext>
              </a:extLst>
            </p:cNvPr>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0" name="テキスト ボックス 59">
              <a:extLst>
                <a:ext uri="{FF2B5EF4-FFF2-40B4-BE49-F238E27FC236}">
                  <a16:creationId xmlns:a16="http://schemas.microsoft.com/office/drawing/2014/main" id="{3DC160AD-E27C-4F09-818F-2A84830E37EF}"/>
                </a:ext>
              </a:extLst>
            </p:cNvPr>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sp>
        <p:nvSpPr>
          <p:cNvPr id="62" name="テキスト ボックス 61">
            <a:extLst>
              <a:ext uri="{FF2B5EF4-FFF2-40B4-BE49-F238E27FC236}">
                <a16:creationId xmlns:a16="http://schemas.microsoft.com/office/drawing/2014/main" id="{8AFB88AF-111B-4254-B06E-EAF1F27F383D}"/>
              </a:ext>
            </a:extLst>
          </p:cNvPr>
          <p:cNvSpPr txBox="1"/>
          <p:nvPr/>
        </p:nvSpPr>
        <p:spPr>
          <a:xfrm>
            <a:off x="1861536" y="7072190"/>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63" name="テキスト ボックス 62">
            <a:extLst>
              <a:ext uri="{FF2B5EF4-FFF2-40B4-BE49-F238E27FC236}">
                <a16:creationId xmlns:a16="http://schemas.microsoft.com/office/drawing/2014/main" id="{BFE3C1AE-BC61-4454-885F-CEEC06173909}"/>
              </a:ext>
            </a:extLst>
          </p:cNvPr>
          <p:cNvSpPr txBox="1"/>
          <p:nvPr/>
        </p:nvSpPr>
        <p:spPr>
          <a:xfrm>
            <a:off x="1867886" y="7978653"/>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67" name="テキスト ボックス 66">
            <a:extLst>
              <a:ext uri="{FF2B5EF4-FFF2-40B4-BE49-F238E27FC236}">
                <a16:creationId xmlns:a16="http://schemas.microsoft.com/office/drawing/2014/main" id="{D5C0DB8C-9C19-49E3-99F7-169C59410495}"/>
              </a:ext>
            </a:extLst>
          </p:cNvPr>
          <p:cNvSpPr txBox="1"/>
          <p:nvPr/>
        </p:nvSpPr>
        <p:spPr>
          <a:xfrm>
            <a:off x="1861536" y="8504650"/>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69" name="テキスト ボックス 68">
            <a:extLst>
              <a:ext uri="{FF2B5EF4-FFF2-40B4-BE49-F238E27FC236}">
                <a16:creationId xmlns:a16="http://schemas.microsoft.com/office/drawing/2014/main" id="{621EDE4B-70F7-489F-BBAC-F296C6C46887}"/>
              </a:ext>
            </a:extLst>
          </p:cNvPr>
          <p:cNvSpPr txBox="1"/>
          <p:nvPr/>
        </p:nvSpPr>
        <p:spPr>
          <a:xfrm>
            <a:off x="1864004" y="9102088"/>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428"/>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時差入退場の実施や直行・直帰の呼びかけ等イベント前後の感染防止の注意喚起。</a:t>
              </a: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チケット購入時又は入場時の連絡先確認やアプリ等を活用した参加者の把握。</a:t>
              </a: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⑤飲食の制限</a:t>
              </a: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飲食中以外のマスク着用の推奨。</a:t>
              </a: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自治体等の要請に従った飲食・酒類提供の可否判断（提供する場合には飲酒に伴う大声等を防ぐ対策を検討。）。</a:t>
              </a: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a:latin typeface="メイリオ" panose="020B0604030504040204" pitchFamily="50" charset="-128"/>
              <a:ea typeface="メイリオ" panose="020B0604030504040204" pitchFamily="50" charset="-128"/>
            </a:endParaRPr>
          </a:p>
        </p:txBody>
      </p:sp>
      <p:sp>
        <p:nvSpPr>
          <p:cNvPr id="44" name="テキスト ボックス 43">
            <a:extLst>
              <a:ext uri="{FF2B5EF4-FFF2-40B4-BE49-F238E27FC236}">
                <a16:creationId xmlns:a16="http://schemas.microsoft.com/office/drawing/2014/main" id="{99338A4C-9C24-4138-A3B2-B4F5718EA7EF}"/>
              </a:ext>
            </a:extLst>
          </p:cNvPr>
          <p:cNvSpPr txBox="1"/>
          <p:nvPr/>
        </p:nvSpPr>
        <p:spPr>
          <a:xfrm>
            <a:off x="1848910" y="8860261"/>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47" name="テキスト ボックス 46">
            <a:extLst>
              <a:ext uri="{FF2B5EF4-FFF2-40B4-BE49-F238E27FC236}">
                <a16:creationId xmlns:a16="http://schemas.microsoft.com/office/drawing/2014/main" id="{25413C70-7CCB-4FCC-BC75-02DC44261AFA}"/>
              </a:ext>
            </a:extLst>
          </p:cNvPr>
          <p:cNvSpPr txBox="1"/>
          <p:nvPr/>
        </p:nvSpPr>
        <p:spPr>
          <a:xfrm>
            <a:off x="1848910" y="8101938"/>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48" name="テキスト ボックス 47">
            <a:extLst>
              <a:ext uri="{FF2B5EF4-FFF2-40B4-BE49-F238E27FC236}">
                <a16:creationId xmlns:a16="http://schemas.microsoft.com/office/drawing/2014/main" id="{FD1CDE94-3DD2-4041-BC99-0145ECD01357}"/>
              </a:ext>
            </a:extLst>
          </p:cNvPr>
          <p:cNvSpPr txBox="1"/>
          <p:nvPr/>
        </p:nvSpPr>
        <p:spPr>
          <a:xfrm>
            <a:off x="1848910" y="7475700"/>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51" name="テキスト ボックス 50">
            <a:extLst>
              <a:ext uri="{FF2B5EF4-FFF2-40B4-BE49-F238E27FC236}">
                <a16:creationId xmlns:a16="http://schemas.microsoft.com/office/drawing/2014/main" id="{18F08952-3C5D-4899-9D26-34F40D2EFFC3}"/>
              </a:ext>
            </a:extLst>
          </p:cNvPr>
          <p:cNvSpPr txBox="1"/>
          <p:nvPr/>
        </p:nvSpPr>
        <p:spPr>
          <a:xfrm>
            <a:off x="1821793" y="6646028"/>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grpSp>
        <p:nvGrpSpPr>
          <p:cNvPr id="52" name="グループ化 51">
            <a:extLst>
              <a:ext uri="{FF2B5EF4-FFF2-40B4-BE49-F238E27FC236}">
                <a16:creationId xmlns:a16="http://schemas.microsoft.com/office/drawing/2014/main" id="{D373F148-3B9C-4D5A-B738-BF2E8562DF59}"/>
              </a:ext>
            </a:extLst>
          </p:cNvPr>
          <p:cNvGrpSpPr/>
          <p:nvPr/>
        </p:nvGrpSpPr>
        <p:grpSpPr>
          <a:xfrm>
            <a:off x="273399" y="5123667"/>
            <a:ext cx="6411203" cy="2154038"/>
            <a:chOff x="290460" y="2313174"/>
            <a:chExt cx="6411203" cy="2154038"/>
          </a:xfrm>
        </p:grpSpPr>
        <p:sp>
          <p:nvSpPr>
            <p:cNvPr id="53" name="角丸四角形 94">
              <a:extLst>
                <a:ext uri="{FF2B5EF4-FFF2-40B4-BE49-F238E27FC236}">
                  <a16:creationId xmlns:a16="http://schemas.microsoft.com/office/drawing/2014/main" id="{21A63541-661F-4EDA-8E7B-5182178EB542}"/>
                </a:ext>
              </a:extLst>
            </p:cNvPr>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4" name="角丸四角形 95">
              <a:extLst>
                <a:ext uri="{FF2B5EF4-FFF2-40B4-BE49-F238E27FC236}">
                  <a16:creationId xmlns:a16="http://schemas.microsoft.com/office/drawing/2014/main" id="{84AE6E6A-6256-460A-802A-348E39BA396A}"/>
                </a:ext>
              </a:extLst>
            </p:cNvPr>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55" name="正方形/長方形 54">
              <a:extLst>
                <a:ext uri="{FF2B5EF4-FFF2-40B4-BE49-F238E27FC236}">
                  <a16:creationId xmlns:a16="http://schemas.microsoft.com/office/drawing/2014/main" id="{6AFB3F53-10B9-46F7-BF42-149F04B1128F}"/>
                </a:ext>
              </a:extLst>
            </p:cNvPr>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6" name="テキスト ボックス 55">
              <a:extLst>
                <a:ext uri="{FF2B5EF4-FFF2-40B4-BE49-F238E27FC236}">
                  <a16:creationId xmlns:a16="http://schemas.microsoft.com/office/drawing/2014/main" id="{8EE119D9-C3FC-4E37-BC05-87C1567F6A98}"/>
                </a:ext>
              </a:extLst>
            </p:cNvPr>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57" name="正方形/長方形 56">
              <a:extLst>
                <a:ext uri="{FF2B5EF4-FFF2-40B4-BE49-F238E27FC236}">
                  <a16:creationId xmlns:a16="http://schemas.microsoft.com/office/drawing/2014/main" id="{67F80E58-9981-44E8-B3B5-9ACBD992016C}"/>
                </a:ext>
              </a:extLst>
            </p:cNvPr>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9" name="正方形/長方形 58">
              <a:extLst>
                <a:ext uri="{FF2B5EF4-FFF2-40B4-BE49-F238E27FC236}">
                  <a16:creationId xmlns:a16="http://schemas.microsoft.com/office/drawing/2014/main" id="{832CB873-2895-4298-8B5B-E3513EB12D35}"/>
                </a:ext>
              </a:extLst>
            </p:cNvPr>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0" name="テキスト ボックス 59">
              <a:extLst>
                <a:ext uri="{FF2B5EF4-FFF2-40B4-BE49-F238E27FC236}">
                  <a16:creationId xmlns:a16="http://schemas.microsoft.com/office/drawing/2014/main" id="{5EF253E8-7DF3-40DE-9966-B96A5BFCFFB2}"/>
                </a:ext>
              </a:extLst>
            </p:cNvPr>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61" name="テキスト ボックス 60">
              <a:extLst>
                <a:ext uri="{FF2B5EF4-FFF2-40B4-BE49-F238E27FC236}">
                  <a16:creationId xmlns:a16="http://schemas.microsoft.com/office/drawing/2014/main" id="{AB88430C-0CEC-4702-95C2-B0F66E12F00E}"/>
                </a:ext>
              </a:extLst>
            </p:cNvPr>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64" name="テキスト ボックス 63">
            <a:extLst>
              <a:ext uri="{FF2B5EF4-FFF2-40B4-BE49-F238E27FC236}">
                <a16:creationId xmlns:a16="http://schemas.microsoft.com/office/drawing/2014/main" id="{B7E26703-C9E6-4DE4-9AED-F32F15EC72FE}"/>
              </a:ext>
            </a:extLst>
          </p:cNvPr>
          <p:cNvSpPr txBox="1"/>
          <p:nvPr/>
        </p:nvSpPr>
        <p:spPr>
          <a:xfrm>
            <a:off x="1848910" y="6645784"/>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65" name="テキスト ボックス 64">
            <a:extLst>
              <a:ext uri="{FF2B5EF4-FFF2-40B4-BE49-F238E27FC236}">
                <a16:creationId xmlns:a16="http://schemas.microsoft.com/office/drawing/2014/main" id="{E5DBD963-526C-4A7F-8FFD-3E31B11F26B4}"/>
              </a:ext>
            </a:extLst>
          </p:cNvPr>
          <p:cNvSpPr txBox="1"/>
          <p:nvPr/>
        </p:nvSpPr>
        <p:spPr>
          <a:xfrm>
            <a:off x="1848910" y="6000766"/>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91" name="テキスト ボックス 90">
            <a:extLst>
              <a:ext uri="{FF2B5EF4-FFF2-40B4-BE49-F238E27FC236}">
                <a16:creationId xmlns:a16="http://schemas.microsoft.com/office/drawing/2014/main" id="{DED819CD-42DF-4CCC-A027-9E87ED075881}"/>
              </a:ext>
            </a:extLst>
          </p:cNvPr>
          <p:cNvSpPr txBox="1"/>
          <p:nvPr/>
        </p:nvSpPr>
        <p:spPr>
          <a:xfrm>
            <a:off x="1848910" y="5350523"/>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93" name="テキスト ボックス 92">
            <a:extLst>
              <a:ext uri="{FF2B5EF4-FFF2-40B4-BE49-F238E27FC236}">
                <a16:creationId xmlns:a16="http://schemas.microsoft.com/office/drawing/2014/main" id="{A592DFA9-5A0D-46F7-947C-B2078D5B5A09}"/>
              </a:ext>
            </a:extLst>
          </p:cNvPr>
          <p:cNvSpPr txBox="1"/>
          <p:nvPr/>
        </p:nvSpPr>
        <p:spPr>
          <a:xfrm>
            <a:off x="1848910" y="4409215"/>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105" name="テキスト ボックス 104">
            <a:extLst>
              <a:ext uri="{FF2B5EF4-FFF2-40B4-BE49-F238E27FC236}">
                <a16:creationId xmlns:a16="http://schemas.microsoft.com/office/drawing/2014/main" id="{6AE921C8-8326-4933-8E4D-023E0FE0ED6A}"/>
              </a:ext>
            </a:extLst>
          </p:cNvPr>
          <p:cNvSpPr txBox="1"/>
          <p:nvPr/>
        </p:nvSpPr>
        <p:spPr>
          <a:xfrm>
            <a:off x="1848910" y="3745893"/>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106" name="テキスト ボックス 105">
            <a:extLst>
              <a:ext uri="{FF2B5EF4-FFF2-40B4-BE49-F238E27FC236}">
                <a16:creationId xmlns:a16="http://schemas.microsoft.com/office/drawing/2014/main" id="{4B9EFD9E-7FDA-458C-BDE8-19C4A6F52097}"/>
              </a:ext>
            </a:extLst>
          </p:cNvPr>
          <p:cNvSpPr txBox="1"/>
          <p:nvPr/>
        </p:nvSpPr>
        <p:spPr>
          <a:xfrm>
            <a:off x="1859965" y="3201862"/>
            <a:ext cx="34126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
        <p:nvSpPr>
          <p:cNvPr id="107" name="テキスト ボックス 106">
            <a:extLst>
              <a:ext uri="{FF2B5EF4-FFF2-40B4-BE49-F238E27FC236}">
                <a16:creationId xmlns:a16="http://schemas.microsoft.com/office/drawing/2014/main" id="{0E2BC2EA-EC11-415A-A84F-9E157CBC0D3A}"/>
              </a:ext>
            </a:extLst>
          </p:cNvPr>
          <p:cNvSpPr txBox="1"/>
          <p:nvPr/>
        </p:nvSpPr>
        <p:spPr>
          <a:xfrm>
            <a:off x="1848910" y="2807521"/>
            <a:ext cx="363378" cy="338554"/>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a:t>
            </a:r>
          </a:p>
        </p:txBody>
      </p:sp>
    </p:spTree>
    <p:extLst>
      <p:ext uri="{BB962C8B-B14F-4D97-AF65-F5344CB8AC3E}">
        <p14:creationId xmlns:p14="http://schemas.microsoft.com/office/powerpoint/2010/main" val="7464029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4376</TotalTime>
  <Words>1241</Words>
  <Application>Microsoft Office PowerPoint</Application>
  <PresentationFormat>A4 210 x 297 mm</PresentationFormat>
  <Paragraphs>128</Paragraphs>
  <Slides>3</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BIZ UDPゴシック</vt:lpstr>
      <vt:lpstr>BIZ UDゴシック</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Administrator</cp:lastModifiedBy>
  <cp:revision>580</cp:revision>
  <cp:lastPrinted>2021-11-05T07:30:46Z</cp:lastPrinted>
  <dcterms:created xsi:type="dcterms:W3CDTF">2021-06-21T06:44:25Z</dcterms:created>
  <dcterms:modified xsi:type="dcterms:W3CDTF">2022-03-03T09:43:46Z</dcterms:modified>
</cp:coreProperties>
</file>